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92" autoAdjust="0"/>
    <p:restoredTop sz="94844" autoAdjust="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42BC-812D-43C4-A4F0-A7B9202C53A4}" type="datetimeFigureOut">
              <a:rPr lang="en-US" smtClean="0"/>
              <a:pPr/>
              <a:t>8/16/2011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E3848-E12D-4186-A0A8-028CE93A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E3848-E12D-4186-A0A8-028CE93A8ED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DAD7F2E-CA8E-4CED-978F-9886B268EB4A}" type="datetimeFigureOut">
              <a:rPr lang="en-US" smtClean="0"/>
              <a:pPr/>
              <a:t>8/16/2011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4F3AB01-2E97-4222-98AF-D918A88E2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F2E-CA8E-4CED-978F-9886B268EB4A}" type="datetimeFigureOut">
              <a:rPr lang="en-US" smtClean="0"/>
              <a:pPr/>
              <a:t>8/16/2011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AB01-2E97-4222-98AF-D918A88E2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F2E-CA8E-4CED-978F-9886B268EB4A}" type="datetimeFigureOut">
              <a:rPr lang="en-US" smtClean="0"/>
              <a:pPr/>
              <a:t>8/16/2011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AB01-2E97-4222-98AF-D918A88E2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DAD7F2E-CA8E-4CED-978F-9886B268EB4A}" type="datetimeFigureOut">
              <a:rPr lang="en-US" smtClean="0"/>
              <a:pPr/>
              <a:t>8/16/2011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AB01-2E97-4222-98AF-D918A88E2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DAD7F2E-CA8E-4CED-978F-9886B268EB4A}" type="datetimeFigureOut">
              <a:rPr lang="en-US" smtClean="0"/>
              <a:pPr/>
              <a:t>8/16/2011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4F3AB01-2E97-4222-98AF-D918A88E2FB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AD7F2E-CA8E-4CED-978F-9886B268EB4A}" type="datetimeFigureOut">
              <a:rPr lang="en-US" smtClean="0"/>
              <a:pPr/>
              <a:t>8/16/2011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F3AB01-2E97-4222-98AF-D918A88E2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DAD7F2E-CA8E-4CED-978F-9886B268EB4A}" type="datetimeFigureOut">
              <a:rPr lang="en-US" smtClean="0"/>
              <a:pPr/>
              <a:t>8/16/2011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4F3AB01-2E97-4222-98AF-D918A88E2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F2E-CA8E-4CED-978F-9886B268EB4A}" type="datetimeFigureOut">
              <a:rPr lang="en-US" smtClean="0"/>
              <a:pPr/>
              <a:t>8/16/2011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AB01-2E97-4222-98AF-D918A88E2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AD7F2E-CA8E-4CED-978F-9886B268EB4A}" type="datetimeFigureOut">
              <a:rPr lang="en-US" smtClean="0"/>
              <a:pPr/>
              <a:t>8/16/2011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F3AB01-2E97-4222-98AF-D918A88E2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DAD7F2E-CA8E-4CED-978F-9886B268EB4A}" type="datetimeFigureOut">
              <a:rPr lang="en-US" smtClean="0"/>
              <a:pPr/>
              <a:t>8/16/2011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4F3AB01-2E97-4222-98AF-D918A88E2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DAD7F2E-CA8E-4CED-978F-9886B268EB4A}" type="datetimeFigureOut">
              <a:rPr lang="en-US" smtClean="0"/>
              <a:pPr/>
              <a:t>8/16/2011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4F3AB01-2E97-4222-98AF-D918A88E2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DAD7F2E-CA8E-4CED-978F-9886B268EB4A}" type="datetimeFigureOut">
              <a:rPr lang="en-US" smtClean="0"/>
              <a:pPr/>
              <a:t>8/16/2011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4F3AB01-2E97-4222-98AF-D918A88E2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31.png"/><Relationship Id="rId21" Type="http://schemas.openxmlformats.org/officeDocument/2006/relationships/image" Target="../media/image28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15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8.png"/><Relationship Id="rId5" Type="http://schemas.openxmlformats.org/officeDocument/2006/relationships/image" Target="../media/image17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image" Target="../media/image14.png"/><Relationship Id="rId19" Type="http://schemas.openxmlformats.org/officeDocument/2006/relationships/image" Target="../media/image26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6.png"/><Relationship Id="rId21" Type="http://schemas.openxmlformats.org/officeDocument/2006/relationships/image" Target="../media/image30.png"/><Relationship Id="rId7" Type="http://schemas.openxmlformats.org/officeDocument/2006/relationships/image" Target="../media/image12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5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20.png"/><Relationship Id="rId5" Type="http://schemas.openxmlformats.org/officeDocument/2006/relationships/image" Target="../media/image10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7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8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12" Type="http://schemas.openxmlformats.org/officeDocument/2006/relationships/image" Target="../media/image2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21.png"/><Relationship Id="rId5" Type="http://schemas.openxmlformats.org/officeDocument/2006/relationships/image" Target="../media/image10.png"/><Relationship Id="rId15" Type="http://schemas.openxmlformats.org/officeDocument/2006/relationships/image" Target="../media/image14.png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image" Target="../media/image18.png"/><Relationship Id="rId1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jpeg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\Downloads\Gourmet%20Race%20%5bBrawl%5d%20(Extended).mp3" TargetMode="Externa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6.png"/><Relationship Id="rId10" Type="http://schemas.openxmlformats.org/officeDocument/2006/relationships/image" Target="../media/image39.png"/><Relationship Id="rId4" Type="http://schemas.openxmlformats.org/officeDocument/2006/relationships/image" Target="../media/image34.png"/><Relationship Id="rId9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7.png"/><Relationship Id="rId7" Type="http://schemas.openxmlformats.org/officeDocument/2006/relationships/image" Target="../media/image4.png"/><Relationship Id="rId12" Type="http://schemas.openxmlformats.org/officeDocument/2006/relationships/image" Target="../media/image1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2.jpeg"/><Relationship Id="rId7" Type="http://schemas.openxmlformats.org/officeDocument/2006/relationships/image" Target="../media/image3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45.png"/><Relationship Id="rId5" Type="http://schemas.openxmlformats.org/officeDocument/2006/relationships/image" Target="../media/image42.png"/><Relationship Id="rId10" Type="http://schemas.openxmlformats.org/officeDocument/2006/relationships/image" Target="../media/image44.png"/><Relationship Id="rId4" Type="http://schemas.openxmlformats.org/officeDocument/2006/relationships/image" Target="../media/image41.png"/><Relationship Id="rId9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sylady.deviantart.com/" TargetMode="External"/><Relationship Id="rId2" Type="http://schemas.openxmlformats.org/officeDocument/2006/relationships/hyperlink" Target="http://vaporeon249.deviantart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oniquethecat.deviantart.com/" TargetMode="External"/><Relationship Id="rId4" Type="http://schemas.openxmlformats.org/officeDocument/2006/relationships/hyperlink" Target="http://elementalheroshadow2.deviantar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12" Type="http://schemas.openxmlformats.org/officeDocument/2006/relationships/image" Target="../media/image1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6.png"/><Relationship Id="rId21" Type="http://schemas.openxmlformats.org/officeDocument/2006/relationships/image" Target="../media/image29.png"/><Relationship Id="rId7" Type="http://schemas.openxmlformats.org/officeDocument/2006/relationships/image" Target="../media/image12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5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9.png"/><Relationship Id="rId5" Type="http://schemas.openxmlformats.org/officeDocument/2006/relationships/image" Target="../media/image10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7.png"/><Relationship Id="rId9" Type="http://schemas.openxmlformats.org/officeDocument/2006/relationships/image" Target="../media/image14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6.png"/><Relationship Id="rId21" Type="http://schemas.openxmlformats.org/officeDocument/2006/relationships/image" Target="../media/image29.png"/><Relationship Id="rId7" Type="http://schemas.openxmlformats.org/officeDocument/2006/relationships/image" Target="../media/image12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5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9.png"/><Relationship Id="rId5" Type="http://schemas.openxmlformats.org/officeDocument/2006/relationships/image" Target="../media/image10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7.png"/><Relationship Id="rId9" Type="http://schemas.openxmlformats.org/officeDocument/2006/relationships/image" Target="../media/image14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9.png"/><Relationship Id="rId18" Type="http://schemas.openxmlformats.org/officeDocument/2006/relationships/image" Target="../media/image25.png"/><Relationship Id="rId3" Type="http://schemas.openxmlformats.org/officeDocument/2006/relationships/image" Target="../media/image20.png"/><Relationship Id="rId21" Type="http://schemas.openxmlformats.org/officeDocument/2006/relationships/image" Target="../media/image28.png"/><Relationship Id="rId7" Type="http://schemas.openxmlformats.org/officeDocument/2006/relationships/image" Target="../media/image10.png"/><Relationship Id="rId12" Type="http://schemas.openxmlformats.org/officeDocument/2006/relationships/image" Target="../media/image18.png"/><Relationship Id="rId17" Type="http://schemas.openxmlformats.org/officeDocument/2006/relationships/image" Target="../media/image24.png"/><Relationship Id="rId2" Type="http://schemas.openxmlformats.org/officeDocument/2006/relationships/image" Target="../media/image15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14.png"/><Relationship Id="rId5" Type="http://schemas.openxmlformats.org/officeDocument/2006/relationships/image" Target="../media/image16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image" Target="../media/image13.png"/><Relationship Id="rId19" Type="http://schemas.openxmlformats.org/officeDocument/2006/relationships/image" Target="../media/image26.png"/><Relationship Id="rId4" Type="http://schemas.openxmlformats.org/officeDocument/2006/relationships/image" Target="../media/image31.png"/><Relationship Id="rId9" Type="http://schemas.openxmlformats.org/officeDocument/2006/relationships/image" Target="../media/image12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04" y="1857364"/>
            <a:ext cx="5715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Chaos Stones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Vol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 V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0"/>
            <a:ext cx="4703931" cy="553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43380"/>
            <a:ext cx="2636221" cy="222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86182" y="5000636"/>
            <a:ext cx="930468" cy="89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6124571"/>
            <a:ext cx="733429" cy="73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14744" y="4357694"/>
            <a:ext cx="1000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857760"/>
            <a:ext cx="714380" cy="78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929198"/>
            <a:ext cx="803080" cy="8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621508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215058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6143620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6072206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3143240" y="578643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429132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857760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6040432"/>
            <a:ext cx="735811" cy="81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</p:pic>
      <p:sp>
        <p:nvSpPr>
          <p:cNvPr id="23" name="TextBox 22"/>
          <p:cNvSpPr txBox="1"/>
          <p:nvPr/>
        </p:nvSpPr>
        <p:spPr>
          <a:xfrm>
            <a:off x="1285852" y="285728"/>
            <a:ext cx="200026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Miloza:what</a:t>
            </a:r>
            <a:r>
              <a:rPr lang="en-GB" dirty="0" smtClean="0"/>
              <a:t> is your wish!(</a:t>
            </a:r>
            <a:r>
              <a:rPr lang="en-GB" dirty="0" err="1" smtClean="0"/>
              <a:t>femine</a:t>
            </a:r>
            <a:r>
              <a:rPr lang="en-GB" dirty="0" smtClean="0"/>
              <a:t> voice)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4929158" y="1357298"/>
            <a:ext cx="4214842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All:we</a:t>
            </a:r>
            <a:r>
              <a:rPr lang="en-GB" dirty="0" smtClean="0"/>
              <a:t> wish for the </a:t>
            </a:r>
            <a:r>
              <a:rPr lang="en-GB" dirty="0" err="1" smtClean="0"/>
              <a:t>underlord</a:t>
            </a:r>
            <a:r>
              <a:rPr lang="en-GB" dirty="0" smtClean="0"/>
              <a:t> to </a:t>
            </a:r>
            <a:r>
              <a:rPr lang="en-GB" dirty="0" err="1" smtClean="0"/>
              <a:t>beunable</a:t>
            </a:r>
            <a:r>
              <a:rPr lang="en-GB" dirty="0" smtClean="0"/>
              <a:t> to escape his cavern...and same for his </a:t>
            </a:r>
            <a:r>
              <a:rPr lang="en-GB" dirty="0" err="1" smtClean="0"/>
              <a:t>minion,and</a:t>
            </a:r>
            <a:r>
              <a:rPr lang="en-GB" dirty="0" smtClean="0"/>
              <a:t> also  the volcano city can </a:t>
            </a:r>
            <a:r>
              <a:rPr lang="en-GB" dirty="0" err="1" smtClean="0"/>
              <a:t>bew</a:t>
            </a:r>
            <a:r>
              <a:rPr lang="en-GB" dirty="0" smtClean="0"/>
              <a:t> revived!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71472" y="2285992"/>
            <a:ext cx="314327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Miloza:your</a:t>
            </a:r>
            <a:r>
              <a:rPr lang="en-GB" dirty="0" smtClean="0"/>
              <a:t>  wish’s has been granted!!farewell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43380"/>
            <a:ext cx="2636221" cy="222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86182" y="5000636"/>
            <a:ext cx="930468" cy="89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57166"/>
            <a:ext cx="733429" cy="73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14744" y="4357694"/>
            <a:ext cx="1000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857760"/>
            <a:ext cx="714380" cy="78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929198"/>
            <a:ext cx="803080" cy="8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1643050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0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000108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FFF00">
                <a:alpha val="40000"/>
              </a:srgbClr>
            </a:glow>
          </a:effectLst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000108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3857620" y="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429132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857760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714356"/>
            <a:ext cx="735811" cy="81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</p:pic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43380"/>
            <a:ext cx="2636221" cy="222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86182" y="5000636"/>
            <a:ext cx="930468" cy="89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14744" y="4357694"/>
            <a:ext cx="1000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857760"/>
            <a:ext cx="714380" cy="78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929198"/>
            <a:ext cx="803080" cy="8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429132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857760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285720" y="285728"/>
            <a:ext cx="557216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mewthrees:i</a:t>
            </a:r>
            <a:r>
              <a:rPr lang="en-GB" dirty="0" smtClean="0"/>
              <a:t> </a:t>
            </a:r>
            <a:r>
              <a:rPr lang="en-GB" dirty="0" err="1" smtClean="0"/>
              <a:t>geuss</a:t>
            </a:r>
            <a:r>
              <a:rPr lang="en-GB" dirty="0" smtClean="0"/>
              <a:t> its </a:t>
            </a:r>
            <a:r>
              <a:rPr lang="en-GB" dirty="0" err="1" smtClean="0"/>
              <a:t>done,buh</a:t>
            </a:r>
            <a:r>
              <a:rPr lang="en-GB" dirty="0" smtClean="0"/>
              <a:t> we feel theirs more to it...it can end like </a:t>
            </a:r>
            <a:r>
              <a:rPr lang="en-GB" dirty="0" err="1" smtClean="0"/>
              <a:t>this,wemust</a:t>
            </a:r>
            <a:r>
              <a:rPr lang="en-GB" dirty="0" smtClean="0"/>
              <a:t> finish him in </a:t>
            </a:r>
            <a:r>
              <a:rPr lang="en-GB" dirty="0" err="1" smtClean="0"/>
              <a:t>hs</a:t>
            </a:r>
            <a:r>
              <a:rPr lang="en-GB" dirty="0" smtClean="0"/>
              <a:t> </a:t>
            </a:r>
            <a:r>
              <a:rPr lang="en-GB" dirty="0" err="1" smtClean="0"/>
              <a:t>lair.elcrtobomb,shadow</a:t>
            </a:r>
            <a:r>
              <a:rPr lang="en-GB" dirty="0" smtClean="0"/>
              <a:t> you two </a:t>
            </a:r>
            <a:r>
              <a:rPr lang="en-GB" dirty="0" err="1" smtClean="0"/>
              <a:t>wanna</a:t>
            </a:r>
            <a:r>
              <a:rPr lang="en-GB" dirty="0" smtClean="0"/>
              <a:t> come and join us?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500826" y="1643050"/>
            <a:ext cx="17764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two:sure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071678"/>
            <a:ext cx="442915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Shadow:if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can </a:t>
            </a:r>
            <a:r>
              <a:rPr lang="en-GB" dirty="0" err="1" smtClean="0"/>
              <a:t>i’ll</a:t>
            </a:r>
            <a:r>
              <a:rPr lang="en-GB" dirty="0" smtClean="0"/>
              <a:t> live with u guys in the city with my son of course...them 3 r his friends!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Everyone but the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mewthrees,electrobomb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 and shadow went to the city…will we see them ever again…keep watching each volume to find out!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waii C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5"/>
          </a:xfrm>
          <a:prstGeom prst="rect">
            <a:avLst/>
          </a:prstGeom>
          <a:noFill/>
        </p:spPr>
      </p:pic>
      <p:pic>
        <p:nvPicPr>
          <p:cNvPr id="3" name="Picture 2" descr="Hawaii C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857496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500306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86644" y="3734781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542845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643446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357818" y="357166"/>
            <a:ext cx="26432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All;who</a:t>
            </a:r>
            <a:r>
              <a:rPr lang="en-GB" dirty="0" smtClean="0"/>
              <a:t> are you two!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1000108"/>
            <a:ext cx="335758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We are the </a:t>
            </a:r>
            <a:r>
              <a:rPr lang="en-GB" dirty="0" err="1" smtClean="0"/>
              <a:t>supremre</a:t>
            </a:r>
            <a:r>
              <a:rPr lang="en-GB" dirty="0" smtClean="0"/>
              <a:t> </a:t>
            </a:r>
            <a:r>
              <a:rPr lang="en-GB" dirty="0" err="1" smtClean="0"/>
              <a:t>underlords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500230" y="923918"/>
            <a:ext cx="5643602" cy="59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2357486" y="3143248"/>
            <a:ext cx="5429925" cy="489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0" y="0"/>
            <a:ext cx="3078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Chapter II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waii C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5"/>
          </a:xfrm>
          <a:prstGeom prst="rect">
            <a:avLst/>
          </a:prstGeom>
          <a:noFill/>
        </p:spPr>
      </p:pic>
      <p:pic>
        <p:nvPicPr>
          <p:cNvPr id="3" name="Picture 2" descr="Hawaii C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857496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500306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86644" y="3734781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542845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643446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500694" y="357166"/>
            <a:ext cx="264320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All;are</a:t>
            </a:r>
            <a:r>
              <a:rPr lang="en-GB" dirty="0" smtClean="0"/>
              <a:t> you here to </a:t>
            </a:r>
            <a:r>
              <a:rPr lang="en-GB" dirty="0" err="1" smtClean="0"/>
              <a:t>challnge</a:t>
            </a:r>
            <a:r>
              <a:rPr lang="en-GB" dirty="0" smtClean="0"/>
              <a:t> us!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142976" y="785794"/>
            <a:ext cx="335758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Moniqaue</a:t>
            </a:r>
            <a:r>
              <a:rPr lang="en-GB" dirty="0" smtClean="0"/>
              <a:t> will,</a:t>
            </a:r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500230" y="923918"/>
            <a:ext cx="5643602" cy="59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2357486" y="3143248"/>
            <a:ext cx="5429925" cy="489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waii Cav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25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428660" y="857232"/>
            <a:ext cx="5429925" cy="489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357298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4643446"/>
            <a:ext cx="2214578" cy="77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5072074"/>
            <a:ext cx="2214578" cy="77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5500702"/>
            <a:ext cx="2214578" cy="77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285852" y="4857760"/>
            <a:ext cx="12858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Monique</a:t>
            </a:r>
            <a:endParaRPr lang="en-GB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572008"/>
            <a:ext cx="2214578" cy="77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7286644" y="4572008"/>
            <a:ext cx="14287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underlord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428992" y="5786454"/>
            <a:ext cx="34195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Monique </a:t>
            </a:r>
            <a:r>
              <a:rPr lang="en-GB" dirty="0" err="1" smtClean="0"/>
              <a:t>ued</a:t>
            </a:r>
            <a:r>
              <a:rPr lang="en-GB" dirty="0" smtClean="0"/>
              <a:t> shadow ball blast super effective!!</a:t>
            </a: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A8E61D"/>
              </a:clrFrom>
              <a:clrTo>
                <a:srgbClr val="A8E61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38859" y="2571744"/>
            <a:ext cx="2905141" cy="212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5143512"/>
            <a:ext cx="200026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5643578"/>
            <a:ext cx="200026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3428992" y="5786454"/>
            <a:ext cx="34195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Underllord</a:t>
            </a:r>
            <a:r>
              <a:rPr lang="en-GB" dirty="0" smtClean="0"/>
              <a:t> used shadow force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357430"/>
            <a:ext cx="17632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072074"/>
            <a:ext cx="2143141" cy="33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3500430" y="5786454"/>
            <a:ext cx="34195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moniqu:e:ill</a:t>
            </a:r>
            <a:r>
              <a:rPr lang="en-GB" dirty="0" smtClean="0"/>
              <a:t> </a:t>
            </a:r>
            <a:r>
              <a:rPr lang="en-GB" dirty="0" err="1" smtClean="0"/>
              <a:t>leve</a:t>
            </a:r>
            <a:r>
              <a:rPr lang="en-GB" dirty="0" smtClean="0"/>
              <a:t> you for now....</a:t>
            </a:r>
            <a:r>
              <a:rPr lang="en-GB" dirty="0" err="1" smtClean="0"/>
              <a:t>ur</a:t>
            </a:r>
            <a:r>
              <a:rPr lang="en-GB" dirty="0" smtClean="0"/>
              <a:t> </a:t>
            </a:r>
            <a:r>
              <a:rPr lang="en-GB" dirty="0" err="1" smtClean="0"/>
              <a:t>enemys</a:t>
            </a:r>
            <a:r>
              <a:rPr lang="en-GB" dirty="0" smtClean="0"/>
              <a:t> are on the way and the will destroy you!!</a:t>
            </a:r>
          </a:p>
        </p:txBody>
      </p:sp>
      <p:pic>
        <p:nvPicPr>
          <p:cNvPr id="20" name="Gourmet Race [Brawl] (Extended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19" grpId="0" uiExpand="1" build="allAtOnce" animBg="1"/>
      <p:bldP spid="24" grpId="0" build="allAtOnce" animBg="1"/>
      <p:bldP spid="27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waii C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5"/>
          </a:xfrm>
          <a:prstGeom prst="rect">
            <a:avLst/>
          </a:prstGeom>
          <a:noFill/>
        </p:spPr>
      </p:pic>
      <p:pic>
        <p:nvPicPr>
          <p:cNvPr id="3" name="Picture 2" descr="Hawaii C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5"/>
          </a:xfrm>
          <a:prstGeom prst="rect">
            <a:avLst/>
          </a:prstGeom>
          <a:noFill/>
        </p:spPr>
      </p:pic>
      <p:pic>
        <p:nvPicPr>
          <p:cNvPr id="4" name="Picture 3" descr="Hawaii C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5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857496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500306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86644" y="3734781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542845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643446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714612" y="285728"/>
            <a:ext cx="35719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Supreme </a:t>
            </a:r>
            <a:r>
              <a:rPr lang="en-GB" dirty="0" err="1" smtClean="0"/>
              <a:t>underlord:we</a:t>
            </a:r>
            <a:r>
              <a:rPr lang="en-GB" dirty="0" smtClean="0"/>
              <a:t> will wait </a:t>
            </a:r>
            <a:r>
              <a:rPr lang="en-GB" dirty="0" err="1" smtClean="0"/>
              <a:t>fo</a:t>
            </a:r>
            <a:r>
              <a:rPr lang="en-GB" dirty="0" smtClean="0"/>
              <a:t> your death...farewell!!</a:t>
            </a:r>
            <a:endParaRPr lang="en-GB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643106" y="923918"/>
            <a:ext cx="5643602" cy="59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2357486" y="3143248"/>
            <a:ext cx="5429925" cy="489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waii C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5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43380"/>
            <a:ext cx="2636221" cy="222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857496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500306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86644" y="3734781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542845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643446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857356" y="214290"/>
            <a:ext cx="250033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ysClr val="windowText" lastClr="000000"/>
                </a:solidFill>
              </a:rPr>
              <a:t>Hunt:Wanna</a:t>
            </a:r>
            <a:r>
              <a:rPr lang="en-GB" dirty="0" smtClean="0">
                <a:solidFill>
                  <a:sysClr val="windowText" lastClr="000000"/>
                </a:solidFill>
              </a:rPr>
              <a:t> finish this story </a:t>
            </a:r>
            <a:r>
              <a:rPr lang="en-GB" dirty="0" err="1" smtClean="0">
                <a:solidFill>
                  <a:sysClr val="windowText" lastClr="000000"/>
                </a:solidFill>
              </a:rPr>
              <a:t>undrlord</a:t>
            </a:r>
            <a:r>
              <a:rPr lang="en-GB" dirty="0" smtClean="0">
                <a:solidFill>
                  <a:sysClr val="windowText" lastClr="000000"/>
                </a:solidFill>
              </a:rPr>
              <a:t>...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86380" y="571480"/>
            <a:ext cx="307183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ysClr val="windowText" lastClr="000000"/>
                </a:solidFill>
              </a:rPr>
              <a:t>cordem:To</a:t>
            </a:r>
            <a:r>
              <a:rPr lang="en-GB" dirty="0" smtClean="0">
                <a:solidFill>
                  <a:sysClr val="windowText" lastClr="000000"/>
                </a:solidFill>
              </a:rPr>
              <a:t> </a:t>
            </a:r>
            <a:r>
              <a:rPr lang="en-GB" dirty="0" err="1" smtClean="0">
                <a:solidFill>
                  <a:sysClr val="windowText" lastClr="000000"/>
                </a:solidFill>
              </a:rPr>
              <a:t>faceundrlord</a:t>
            </a:r>
            <a:r>
              <a:rPr lang="en-GB" dirty="0" smtClean="0">
                <a:solidFill>
                  <a:sysClr val="windowText" lastClr="000000"/>
                </a:solidFill>
              </a:rPr>
              <a:t>...you will </a:t>
            </a:r>
            <a:r>
              <a:rPr lang="en-GB" dirty="0" err="1" smtClean="0">
                <a:solidFill>
                  <a:sysClr val="windowText" lastClr="000000"/>
                </a:solidFill>
              </a:rPr>
              <a:t>hve</a:t>
            </a:r>
            <a:r>
              <a:rPr lang="en-GB" dirty="0" smtClean="0">
                <a:solidFill>
                  <a:sysClr val="windowText" lastClr="000000"/>
                </a:solidFill>
              </a:rPr>
              <a:t> to go through us first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43042" y="1928802"/>
            <a:ext cx="250033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ysClr val="windowText" lastClr="000000"/>
                </a:solidFill>
              </a:rPr>
              <a:t>Reznor:i’ll</a:t>
            </a:r>
            <a:r>
              <a:rPr lang="en-GB" dirty="0" smtClean="0">
                <a:solidFill>
                  <a:sysClr val="windowText" lastClr="000000"/>
                </a:solidFill>
              </a:rPr>
              <a:t> </a:t>
            </a:r>
            <a:r>
              <a:rPr lang="en-GB" dirty="0" err="1" smtClean="0">
                <a:solidFill>
                  <a:sysClr val="windowText" lastClr="000000"/>
                </a:solidFill>
              </a:rPr>
              <a:t>go,i’ll</a:t>
            </a:r>
            <a:r>
              <a:rPr lang="en-GB" dirty="0" smtClean="0">
                <a:solidFill>
                  <a:sysClr val="windowText" lastClr="000000"/>
                </a:solidFill>
              </a:rPr>
              <a:t> go ultra for this!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waii Cav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5"/>
            <a:ext cx="9144000" cy="6858025"/>
          </a:xfrm>
          <a:prstGeom prst="rect">
            <a:avLst/>
          </a:prstGeom>
          <a:noFill/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4"/>
          <a:srcRect l="17801"/>
          <a:stretch>
            <a:fillRect/>
          </a:stretch>
        </p:blipFill>
        <p:spPr bwMode="auto">
          <a:xfrm>
            <a:off x="357158" y="1785926"/>
            <a:ext cx="2638804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2" descr="C:\Users\Home\AppData\Local\Temp\Rar$DI98.096\Psychic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8" y="2009764"/>
            <a:ext cx="3428992" cy="29064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C:\Users\Home\AppData\Local\Temp\Rar$DI98.096\Psychic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1928802"/>
            <a:ext cx="3428992" cy="29064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2000240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35331" y="1928802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4500570"/>
            <a:ext cx="2214578" cy="77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286256"/>
            <a:ext cx="2214578" cy="77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215206" y="4572008"/>
            <a:ext cx="14287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Cordem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4429132"/>
            <a:ext cx="235745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 ultra </a:t>
            </a:r>
            <a:r>
              <a:rPr lang="en-GB" dirty="0" err="1" smtClean="0"/>
              <a:t>reznor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5786454"/>
            <a:ext cx="221457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Ultra </a:t>
            </a:r>
            <a:r>
              <a:rPr lang="en-GB" dirty="0" err="1" smtClean="0"/>
              <a:t>reznor</a:t>
            </a:r>
            <a:r>
              <a:rPr lang="en-GB" dirty="0" smtClean="0"/>
              <a:t> used psychic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786182" y="5786454"/>
            <a:ext cx="207170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cordem</a:t>
            </a:r>
            <a:r>
              <a:rPr lang="en-GB" dirty="0" smtClean="0"/>
              <a:t> used </a:t>
            </a:r>
            <a:r>
              <a:rPr lang="en-GB" dirty="0" err="1" smtClean="0"/>
              <a:t>shadowball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714744" y="5857892"/>
            <a:ext cx="221457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Ultra </a:t>
            </a:r>
            <a:r>
              <a:rPr lang="en-GB" dirty="0" err="1" smtClean="0"/>
              <a:t>reznor</a:t>
            </a:r>
            <a:r>
              <a:rPr lang="en-GB" dirty="0" smtClean="0"/>
              <a:t> used psychic</a:t>
            </a:r>
            <a:endParaRPr lang="en-GB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5072074"/>
            <a:ext cx="2357422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857760"/>
            <a:ext cx="2357422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6786546" y="5072074"/>
            <a:ext cx="23574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3786182" y="5857892"/>
            <a:ext cx="221457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Cordem</a:t>
            </a:r>
            <a:r>
              <a:rPr lang="en-GB" dirty="0" smtClean="0"/>
              <a:t> used space blast</a:t>
            </a:r>
            <a:endParaRPr lang="en-GB" dirty="0"/>
          </a:p>
        </p:txBody>
      </p:sp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857760"/>
            <a:ext cx="285748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3857620" y="5857892"/>
            <a:ext cx="221457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Energy ULRA PYCHIC!! HIT FOUR TIMES! </a:t>
            </a:r>
            <a:r>
              <a:rPr lang="en-GB" b="1" i="1" u="sng" dirty="0" smtClean="0">
                <a:solidFill>
                  <a:srgbClr val="FF0000"/>
                </a:solidFill>
              </a:rPr>
              <a:t>K.O.</a:t>
            </a:r>
            <a:endParaRPr lang="en-GB" b="1" i="1" u="sng" dirty="0">
              <a:solidFill>
                <a:srgbClr val="FF0000"/>
              </a:solidFill>
            </a:endParaRPr>
          </a:p>
        </p:txBody>
      </p:sp>
      <p:pic>
        <p:nvPicPr>
          <p:cNvPr id="41" name="Picture 2" descr="C:\Users\Home\AppData\Local\Temp\Rar$DI98.096\Psychic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2000240"/>
            <a:ext cx="3428992" cy="29064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2" name="Picture 2" descr="C:\Users\Home\AppData\Local\Temp\Rar$DI98.096\Psychic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2071678"/>
            <a:ext cx="3428992" cy="29064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" name="Picture 2" descr="C:\Users\Home\AppData\Local\Temp\Rar$DI98.096\Psychic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2143116"/>
            <a:ext cx="3428992" cy="29064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5000636"/>
            <a:ext cx="3117295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20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14348" y="214290"/>
            <a:ext cx="7467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Before you watch the Volume ...</a:t>
            </a:r>
            <a:endParaRPr kumimoji="0" lang="en-GB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mew threes(based of mew twos)were designed by vaporeon249 (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exept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hunt)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http://vaporeon249.deviantart.com/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his page.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top to bottom, left to right.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mewthree,with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reznor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 created by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psylady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her page 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http://psylady.deviantart.com/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GB" sz="3000" dirty="0" smtClean="0"/>
              <a:t>The </a:t>
            </a:r>
            <a:r>
              <a:rPr lang="en-GB" sz="3000" dirty="0" err="1" smtClean="0"/>
              <a:t>lucario</a:t>
            </a:r>
            <a:r>
              <a:rPr lang="en-GB" sz="3000" dirty="0" smtClean="0"/>
              <a:t> and </a:t>
            </a:r>
            <a:r>
              <a:rPr lang="en-GB" sz="3000" dirty="0" err="1" smtClean="0"/>
              <a:t>riolu</a:t>
            </a:r>
            <a:r>
              <a:rPr lang="en-GB" sz="3000" dirty="0" smtClean="0"/>
              <a:t> are owned by Elementalheroshadow2 </a:t>
            </a:r>
            <a:r>
              <a:rPr lang="en-GB" sz="2800" dirty="0">
                <a:hlinkClick r:id="rId4"/>
              </a:rPr>
              <a:t>http://elementalheroshadow2.deviantart.com</a:t>
            </a:r>
            <a:r>
              <a:rPr lang="en-GB" sz="2800" dirty="0" smtClean="0">
                <a:hlinkClick r:id="rId4"/>
              </a:rPr>
              <a:t>/</a:t>
            </a:r>
            <a:endParaRPr lang="en-GB" sz="2800" dirty="0" smtClean="0"/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GB" sz="2800" dirty="0" smtClean="0"/>
              <a:t>And also the new </a:t>
            </a:r>
            <a:r>
              <a:rPr lang="en-GB" sz="2800" dirty="0" err="1" smtClean="0"/>
              <a:t>villans</a:t>
            </a:r>
            <a:r>
              <a:rPr lang="en-GB" sz="2800" dirty="0" smtClean="0"/>
              <a:t>(</a:t>
            </a:r>
            <a:r>
              <a:rPr lang="en-GB" sz="2800" dirty="0" err="1" smtClean="0"/>
              <a:t>exept</a:t>
            </a:r>
            <a:r>
              <a:rPr lang="en-GB" sz="2800" dirty="0" smtClean="0"/>
              <a:t> supreme </a:t>
            </a:r>
            <a:r>
              <a:rPr lang="en-GB" sz="2800" dirty="0" err="1" smtClean="0"/>
              <a:t>underlord</a:t>
            </a:r>
            <a:r>
              <a:rPr lang="en-GB" sz="2800" dirty="0" smtClean="0"/>
              <a:t> red and </a:t>
            </a:r>
            <a:r>
              <a:rPr lang="en-GB" sz="2800" dirty="0" err="1" smtClean="0"/>
              <a:t>blackand</a:t>
            </a:r>
            <a:r>
              <a:rPr lang="en-GB" sz="2800" dirty="0" smtClean="0"/>
              <a:t> a </a:t>
            </a:r>
            <a:r>
              <a:rPr lang="en-GB" sz="2800" dirty="0" err="1" smtClean="0"/>
              <a:t>giratina</a:t>
            </a:r>
            <a:r>
              <a:rPr lang="en-GB" sz="2800" dirty="0" smtClean="0"/>
              <a:t> bird thing))owned by Monique the cat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en-GB" sz="2800" dirty="0" smtClean="0"/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not own the music!</a:t>
            </a:r>
          </a:p>
        </p:txBody>
      </p:sp>
      <p:sp>
        <p:nvSpPr>
          <p:cNvPr id="5" name="Rectangle 4"/>
          <p:cNvSpPr/>
          <p:nvPr/>
        </p:nvSpPr>
        <p:spPr>
          <a:xfrm>
            <a:off x="785786" y="4286256"/>
            <a:ext cx="4575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5"/>
              </a:rPr>
              <a:t>http://moniquethecat.deviantart.com/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71604" y="1857364"/>
            <a:ext cx="57823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 on the last volume</a:t>
            </a:r>
          </a:p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Chaos Stones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vol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 IV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64.servimg.com/u/f64/11/44/19/76/6a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9473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14546" y="2143116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285852" y="2357430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0034" y="3714752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143372" y="1"/>
            <a:ext cx="5000628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Underlord:Welcome</a:t>
            </a:r>
            <a:r>
              <a:rPr lang="en-GB" dirty="0" smtClean="0"/>
              <a:t> back...where you in the middle of the </a:t>
            </a:r>
            <a:r>
              <a:rPr lang="en-GB" dirty="0" err="1" smtClean="0"/>
              <a:t>battleOr</a:t>
            </a:r>
            <a:r>
              <a:rPr lang="en-GB" dirty="0" smtClean="0"/>
              <a:t> did you fail...as </a:t>
            </a:r>
            <a:r>
              <a:rPr lang="en-GB" dirty="0" err="1" smtClean="0"/>
              <a:t>usaull</a:t>
            </a:r>
            <a:r>
              <a:rPr lang="en-GB" dirty="0" smtClean="0"/>
              <a:t>!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785794"/>
            <a:ext cx="450059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N:I know they failed under lord...were nearly at the moon(</a:t>
            </a:r>
            <a:r>
              <a:rPr lang="en-GB" dirty="0" err="1" smtClean="0"/>
              <a:t>i</a:t>
            </a:r>
            <a:r>
              <a:rPr lang="en-GB" dirty="0" smtClean="0"/>
              <a:t> can finally get my revenge)</a:t>
            </a:r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2428868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86644" y="3734781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500694" y="1785926"/>
            <a:ext cx="242889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Underlord:N</a:t>
            </a:r>
            <a:r>
              <a:rPr lang="en-GB" dirty="0" smtClean="0"/>
              <a:t> how are we going to breath...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71868" y="2571744"/>
            <a:ext cx="534832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N:I made a </a:t>
            </a:r>
            <a:r>
              <a:rPr lang="en-GB" dirty="0" err="1" smtClean="0"/>
              <a:t>sheild</a:t>
            </a:r>
            <a:r>
              <a:rPr lang="en-GB" dirty="0" smtClean="0"/>
              <a:t> on us to protect us from the air...and its got a never ending </a:t>
            </a:r>
            <a:r>
              <a:rPr lang="en-GB" dirty="0" err="1" smtClean="0"/>
              <a:t>supliy</a:t>
            </a:r>
            <a:r>
              <a:rPr lang="en-GB" dirty="0" smtClean="0"/>
              <a:t> of oxygen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le.ac.uk/ph/faulkes/web/images/moonboul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2357430"/>
            <a:ext cx="2571768" cy="285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357298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1428736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714480" y="2928934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285784" y="3000372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71538" y="3786190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142976" y="357166"/>
            <a:ext cx="26432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N: </a:t>
            </a:r>
            <a:r>
              <a:rPr lang="en-GB" dirty="0" err="1" smtClean="0"/>
              <a:t>i’ll</a:t>
            </a:r>
            <a:r>
              <a:rPr lang="en-GB" dirty="0" smtClean="0"/>
              <a:t> get you </a:t>
            </a:r>
            <a:r>
              <a:rPr lang="en-GB" dirty="0" err="1" smtClean="0"/>
              <a:t>Deoxys</a:t>
            </a:r>
            <a:r>
              <a:rPr lang="en-GB" dirty="0" smtClean="0"/>
              <a:t>....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429124" y="571480"/>
            <a:ext cx="11430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Deoxys</a:t>
            </a:r>
            <a:r>
              <a:rPr lang="en-GB" dirty="0" smtClean="0"/>
              <a:t>:....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le.ac.uk/ph/faulkes/web/images/moonboul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929454" y="1571612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60" y="1643050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3143248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214686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000504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857224" y="428604"/>
            <a:ext cx="300039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Weavile:i</a:t>
            </a:r>
            <a:r>
              <a:rPr lang="en-GB" dirty="0" smtClean="0"/>
              <a:t> </a:t>
            </a:r>
            <a:r>
              <a:rPr lang="en-GB" dirty="0" err="1" smtClean="0"/>
              <a:t>geuss</a:t>
            </a:r>
            <a:r>
              <a:rPr lang="en-GB" dirty="0" smtClean="0"/>
              <a:t> you guys knew they were here...ok </a:t>
            </a:r>
            <a:r>
              <a:rPr lang="en-GB" dirty="0" err="1" smtClean="0"/>
              <a:t>i’ll</a:t>
            </a:r>
            <a:r>
              <a:rPr lang="en-GB" dirty="0" smtClean="0"/>
              <a:t> </a:t>
            </a:r>
            <a:r>
              <a:rPr lang="en-GB" dirty="0" err="1" smtClean="0"/>
              <a:t>tke</a:t>
            </a:r>
            <a:r>
              <a:rPr lang="en-GB" dirty="0" smtClean="0"/>
              <a:t> any of you guys on!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000628" y="785794"/>
            <a:ext cx="300039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ALL:How</a:t>
            </a:r>
            <a:r>
              <a:rPr lang="en-GB" dirty="0" smtClean="0"/>
              <a:t> about all of together against me...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43380"/>
            <a:ext cx="2636221" cy="222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0" y="0"/>
            <a:ext cx="47148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Hunt:were</a:t>
            </a:r>
            <a:r>
              <a:rPr lang="en-GB" dirty="0" smtClean="0"/>
              <a:t> back!!!</a:t>
            </a:r>
            <a:endParaRPr lang="en-GB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86182" y="5000636"/>
            <a:ext cx="930468" cy="89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572132" y="1428736"/>
            <a:ext cx="314327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Nero:welcome</a:t>
            </a:r>
            <a:r>
              <a:rPr lang="en-GB" dirty="0" smtClean="0"/>
              <a:t> back and you got them both in a day..shall we call the eternal </a:t>
            </a:r>
            <a:r>
              <a:rPr lang="en-GB" dirty="0" err="1" smtClean="0"/>
              <a:t>serpant</a:t>
            </a:r>
            <a:endParaRPr lang="en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6124571"/>
            <a:ext cx="733429" cy="73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14744" y="4357694"/>
            <a:ext cx="1000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857760"/>
            <a:ext cx="714380" cy="78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929198"/>
            <a:ext cx="803080" cy="8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621508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215058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6143620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6072206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3143240" y="578643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429132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857760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6040432"/>
            <a:ext cx="735811" cy="81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</p:pic>
      <p:sp>
        <p:nvSpPr>
          <p:cNvPr id="31" name="TextBox 30"/>
          <p:cNvSpPr txBox="1"/>
          <p:nvPr/>
        </p:nvSpPr>
        <p:spPr>
          <a:xfrm>
            <a:off x="0" y="2357430"/>
            <a:ext cx="47148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Hunt:lets</a:t>
            </a:r>
            <a:r>
              <a:rPr lang="en-GB" dirty="0" smtClean="0"/>
              <a:t> do it!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43380"/>
            <a:ext cx="2636221" cy="222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86182" y="5000636"/>
            <a:ext cx="930468" cy="89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6124571"/>
            <a:ext cx="733429" cy="73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14744" y="4357694"/>
            <a:ext cx="1000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857760"/>
            <a:ext cx="714380" cy="78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929198"/>
            <a:ext cx="803080" cy="8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621508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215058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6143620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6072206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3143240" y="578643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429132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857760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6040432"/>
            <a:ext cx="735811" cy="81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</p:pic>
      <p:sp>
        <p:nvSpPr>
          <p:cNvPr id="32" name="Rectangle 31"/>
          <p:cNvSpPr/>
          <p:nvPr/>
        </p:nvSpPr>
        <p:spPr>
          <a:xfrm>
            <a:off x="6315982" y="0"/>
            <a:ext cx="2828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Chapter 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14744" y="4357694"/>
            <a:ext cx="1000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  <a:lum bright="-100000" contrast="-100000"/>
          </a:blip>
          <a:srcRect/>
          <a:stretch>
            <a:fillRect/>
          </a:stretch>
        </p:blipFill>
        <p:spPr bwMode="auto">
          <a:xfrm>
            <a:off x="1357290" y="0"/>
            <a:ext cx="4703931" cy="553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43380"/>
            <a:ext cx="2636221" cy="222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857496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00098" y="321468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214818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00164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86182" y="5000636"/>
            <a:ext cx="930468" cy="89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6124571"/>
            <a:ext cx="733429" cy="73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857760"/>
            <a:ext cx="714380" cy="78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929198"/>
            <a:ext cx="803080" cy="8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621508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215058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6143620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6072206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3143240" y="578643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429132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857760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6040432"/>
            <a:ext cx="735811" cy="81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tx1">
                <a:alpha val="40000"/>
              </a:schemeClr>
            </a:glow>
          </a:effectLst>
        </p:spPr>
      </p:pic>
      <p:sp>
        <p:nvSpPr>
          <p:cNvPr id="31" name="TextBox 30"/>
          <p:cNvSpPr txBox="1"/>
          <p:nvPr/>
        </p:nvSpPr>
        <p:spPr>
          <a:xfrm>
            <a:off x="1285852" y="285728"/>
            <a:ext cx="200026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Shadow:  shall we make the wish...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5643570" y="1643050"/>
            <a:ext cx="350043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Shaman:yes</a:t>
            </a:r>
            <a:r>
              <a:rPr lang="en-GB" dirty="0" smtClean="0"/>
              <a:t> we shall shadow...hunt do the honours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357422" y="3214686"/>
            <a:ext cx="350043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Hunt:eternal</a:t>
            </a:r>
            <a:r>
              <a:rPr lang="en-GB" dirty="0" smtClean="0"/>
              <a:t> </a:t>
            </a:r>
            <a:r>
              <a:rPr lang="en-GB" dirty="0" err="1" smtClean="0"/>
              <a:t>dragon!a</a:t>
            </a:r>
            <a:r>
              <a:rPr lang="en-GB" dirty="0" smtClean="0"/>
              <a:t> rise!!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168</TotalTime>
  <Words>485</Words>
  <Application>Microsoft Office PowerPoint</Application>
  <PresentationFormat>On-screen Show (4:3)</PresentationFormat>
  <Paragraphs>57</Paragraphs>
  <Slides>19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VLK</cp:lastModifiedBy>
  <cp:revision>19</cp:revision>
  <dcterms:created xsi:type="dcterms:W3CDTF">2011-08-05T08:46:11Z</dcterms:created>
  <dcterms:modified xsi:type="dcterms:W3CDTF">2011-08-16T10:36:06Z</dcterms:modified>
</cp:coreProperties>
</file>