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8" r:id="rId21"/>
    <p:sldId id="279" r:id="rId22"/>
    <p:sldId id="281" r:id="rId23"/>
    <p:sldId id="28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96" autoAdjust="0"/>
    <p:restoredTop sz="99063" autoAdjust="0"/>
  </p:normalViewPr>
  <p:slideViewPr>
    <p:cSldViewPr>
      <p:cViewPr>
        <p:scale>
          <a:sx n="66" d="100"/>
          <a:sy n="66" d="100"/>
        </p:scale>
        <p:origin x="-432" y="-4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77D0B-DD6A-4587-A825-C16290756274}" type="datetimeFigureOut">
              <a:rPr lang="en-US" smtClean="0"/>
              <a:t>8/2/2011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65B0FC-8D10-46CA-AEC4-B5CCF837020A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7C301F-FBE6-4817-8D45-B3561CE47FE8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E45BA-DDA3-4A01-89DC-D227D2D230D1}" type="datetimeFigureOut">
              <a:rPr lang="en-US" smtClean="0"/>
              <a:t>8/2/2011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D34BE-202F-49CE-AA10-98E7DBA98AF8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E45BA-DDA3-4A01-89DC-D227D2D230D1}" type="datetimeFigureOut">
              <a:rPr lang="en-US" smtClean="0"/>
              <a:t>8/2/2011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D34BE-202F-49CE-AA10-98E7DBA98AF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E45BA-DDA3-4A01-89DC-D227D2D230D1}" type="datetimeFigureOut">
              <a:rPr lang="en-US" smtClean="0"/>
              <a:t>8/2/2011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D34BE-202F-49CE-AA10-98E7DBA98AF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E45BA-DDA3-4A01-89DC-D227D2D230D1}" type="datetimeFigureOut">
              <a:rPr lang="en-US" smtClean="0"/>
              <a:t>8/2/2011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D34BE-202F-49CE-AA10-98E7DBA98AF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E45BA-DDA3-4A01-89DC-D227D2D230D1}" type="datetimeFigureOut">
              <a:rPr lang="en-US" smtClean="0"/>
              <a:t>8/2/2011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D34BE-202F-49CE-AA10-98E7DBA98AF8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E45BA-DDA3-4A01-89DC-D227D2D230D1}" type="datetimeFigureOut">
              <a:rPr lang="en-US" smtClean="0"/>
              <a:t>8/2/2011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D34BE-202F-49CE-AA10-98E7DBA98AF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E45BA-DDA3-4A01-89DC-D227D2D230D1}" type="datetimeFigureOut">
              <a:rPr lang="en-US" smtClean="0"/>
              <a:t>8/2/2011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D34BE-202F-49CE-AA10-98E7DBA98AF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E45BA-DDA3-4A01-89DC-D227D2D230D1}" type="datetimeFigureOut">
              <a:rPr lang="en-US" smtClean="0"/>
              <a:t>8/2/2011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D34BE-202F-49CE-AA10-98E7DBA98AF8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E45BA-DDA3-4A01-89DC-D227D2D230D1}" type="datetimeFigureOut">
              <a:rPr lang="en-US" smtClean="0"/>
              <a:t>8/2/2011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D34BE-202F-49CE-AA10-98E7DBA98AF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E45BA-DDA3-4A01-89DC-D227D2D230D1}" type="datetimeFigureOut">
              <a:rPr lang="en-US" smtClean="0"/>
              <a:t>8/2/2011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144D34BE-202F-49CE-AA10-98E7DBA98AF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EAE45BA-DDA3-4A01-89DC-D227D2D230D1}" type="datetimeFigureOut">
              <a:rPr lang="en-US" smtClean="0"/>
              <a:t>8/2/2011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D34BE-202F-49CE-AA10-98E7DBA98AF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EAE45BA-DDA3-4A01-89DC-D227D2D230D1}" type="datetimeFigureOut">
              <a:rPr lang="en-US" smtClean="0"/>
              <a:t>8/2/2011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44D34BE-202F-49CE-AA10-98E7DBA98AF8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6.jpeg"/><Relationship Id="rId7" Type="http://schemas.openxmlformats.org/officeDocument/2006/relationships/image" Target="../media/image29.png"/><Relationship Id="rId12" Type="http://schemas.openxmlformats.org/officeDocument/2006/relationships/image" Target="../media/image34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Home\Downloads\Gourmet%20Race%20%5bBrawl%5d%20(Extended).mp3" TargetMode="Externa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0" Type="http://schemas.openxmlformats.org/officeDocument/2006/relationships/image" Target="../media/image32.png"/><Relationship Id="rId4" Type="http://schemas.openxmlformats.org/officeDocument/2006/relationships/image" Target="../media/image3.png"/><Relationship Id="rId9" Type="http://schemas.openxmlformats.org/officeDocument/2006/relationships/image" Target="../media/image3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2.pn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8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8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1.png"/><Relationship Id="rId7" Type="http://schemas.openxmlformats.org/officeDocument/2006/relationships/image" Target="../media/image6.png"/><Relationship Id="rId12" Type="http://schemas.openxmlformats.org/officeDocument/2006/relationships/image" Target="../media/image18.pn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12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37.png"/><Relationship Id="rId3" Type="http://schemas.openxmlformats.org/officeDocument/2006/relationships/image" Target="../media/image11.png"/><Relationship Id="rId7" Type="http://schemas.openxmlformats.org/officeDocument/2006/relationships/image" Target="../media/image5.png"/><Relationship Id="rId12" Type="http://schemas.openxmlformats.org/officeDocument/2006/relationships/image" Target="../media/image36.pn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18.png"/><Relationship Id="rId5" Type="http://schemas.openxmlformats.org/officeDocument/2006/relationships/image" Target="../media/image4.png"/><Relationship Id="rId10" Type="http://schemas.openxmlformats.org/officeDocument/2006/relationships/image" Target="../media/image12.png"/><Relationship Id="rId4" Type="http://schemas.openxmlformats.org/officeDocument/2006/relationships/image" Target="../media/image8.png"/><Relationship Id="rId9" Type="http://schemas.openxmlformats.org/officeDocument/2006/relationships/image" Target="../media/image9.png"/><Relationship Id="rId14" Type="http://schemas.openxmlformats.org/officeDocument/2006/relationships/image" Target="../media/image38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11.png"/><Relationship Id="rId7" Type="http://schemas.openxmlformats.org/officeDocument/2006/relationships/image" Target="../media/image18.pn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37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36.png"/><Relationship Id="rId7" Type="http://schemas.openxmlformats.org/officeDocument/2006/relationships/image" Target="../media/image12.pn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40.png"/><Relationship Id="rId5" Type="http://schemas.openxmlformats.org/officeDocument/2006/relationships/image" Target="../media/image8.png"/><Relationship Id="rId10" Type="http://schemas.openxmlformats.org/officeDocument/2006/relationships/image" Target="../media/image39.png"/><Relationship Id="rId4" Type="http://schemas.openxmlformats.org/officeDocument/2006/relationships/image" Target="../media/image11.png"/><Relationship Id="rId9" Type="http://schemas.openxmlformats.org/officeDocument/2006/relationships/image" Target="../media/image37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36.png"/><Relationship Id="rId7" Type="http://schemas.openxmlformats.org/officeDocument/2006/relationships/image" Target="../media/image12.pn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40.png"/><Relationship Id="rId5" Type="http://schemas.openxmlformats.org/officeDocument/2006/relationships/image" Target="../media/image8.png"/><Relationship Id="rId10" Type="http://schemas.openxmlformats.org/officeDocument/2006/relationships/image" Target="../media/image39.png"/><Relationship Id="rId4" Type="http://schemas.openxmlformats.org/officeDocument/2006/relationships/image" Target="../media/image11.png"/><Relationship Id="rId9" Type="http://schemas.openxmlformats.org/officeDocument/2006/relationships/image" Target="../media/image3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sylady.deviantart.com/" TargetMode="External"/><Relationship Id="rId2" Type="http://schemas.openxmlformats.org/officeDocument/2006/relationships/hyperlink" Target="http://vaporeon249.deviantart.com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elementalheroshadow2.deviantart.com/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43.png"/><Relationship Id="rId18" Type="http://schemas.openxmlformats.org/officeDocument/2006/relationships/image" Target="../media/image10.png"/><Relationship Id="rId3" Type="http://schemas.openxmlformats.org/officeDocument/2006/relationships/image" Target="../media/image17.png"/><Relationship Id="rId21" Type="http://schemas.openxmlformats.org/officeDocument/2006/relationships/image" Target="../media/image22.png"/><Relationship Id="rId7" Type="http://schemas.openxmlformats.org/officeDocument/2006/relationships/image" Target="../media/image9.png"/><Relationship Id="rId12" Type="http://schemas.openxmlformats.org/officeDocument/2006/relationships/image" Target="../media/image42.png"/><Relationship Id="rId17" Type="http://schemas.openxmlformats.org/officeDocument/2006/relationships/image" Target="../media/image13.png"/><Relationship Id="rId25" Type="http://schemas.openxmlformats.org/officeDocument/2006/relationships/image" Target="../media/image40.png"/><Relationship Id="rId2" Type="http://schemas.openxmlformats.org/officeDocument/2006/relationships/image" Target="../media/image41.png"/><Relationship Id="rId16" Type="http://schemas.openxmlformats.org/officeDocument/2006/relationships/image" Target="../media/image14.png"/><Relationship Id="rId20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39.png"/><Relationship Id="rId24" Type="http://schemas.openxmlformats.org/officeDocument/2006/relationships/image" Target="../media/image21.png"/><Relationship Id="rId5" Type="http://schemas.openxmlformats.org/officeDocument/2006/relationships/image" Target="../media/image11.png"/><Relationship Id="rId15" Type="http://schemas.openxmlformats.org/officeDocument/2006/relationships/image" Target="../media/image19.png"/><Relationship Id="rId23" Type="http://schemas.openxmlformats.org/officeDocument/2006/relationships/image" Target="../media/image20.png"/><Relationship Id="rId10" Type="http://schemas.openxmlformats.org/officeDocument/2006/relationships/image" Target="../media/image37.png"/><Relationship Id="rId19" Type="http://schemas.openxmlformats.org/officeDocument/2006/relationships/image" Target="../media/image15.png"/><Relationship Id="rId4" Type="http://schemas.openxmlformats.org/officeDocument/2006/relationships/image" Target="../media/image36.png"/><Relationship Id="rId9" Type="http://schemas.openxmlformats.org/officeDocument/2006/relationships/image" Target="../media/image18.png"/><Relationship Id="rId14" Type="http://schemas.openxmlformats.org/officeDocument/2006/relationships/image" Target="../media/image44.png"/><Relationship Id="rId22" Type="http://schemas.openxmlformats.org/officeDocument/2006/relationships/image" Target="../media/image24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43.png"/><Relationship Id="rId18" Type="http://schemas.openxmlformats.org/officeDocument/2006/relationships/image" Target="../media/image10.png"/><Relationship Id="rId3" Type="http://schemas.openxmlformats.org/officeDocument/2006/relationships/image" Target="../media/image17.png"/><Relationship Id="rId21" Type="http://schemas.openxmlformats.org/officeDocument/2006/relationships/image" Target="../media/image22.png"/><Relationship Id="rId7" Type="http://schemas.openxmlformats.org/officeDocument/2006/relationships/image" Target="../media/image9.png"/><Relationship Id="rId12" Type="http://schemas.openxmlformats.org/officeDocument/2006/relationships/image" Target="../media/image42.png"/><Relationship Id="rId17" Type="http://schemas.openxmlformats.org/officeDocument/2006/relationships/image" Target="../media/image13.png"/><Relationship Id="rId25" Type="http://schemas.openxmlformats.org/officeDocument/2006/relationships/image" Target="../media/image40.png"/><Relationship Id="rId2" Type="http://schemas.openxmlformats.org/officeDocument/2006/relationships/image" Target="../media/image41.png"/><Relationship Id="rId16" Type="http://schemas.openxmlformats.org/officeDocument/2006/relationships/image" Target="../media/image14.png"/><Relationship Id="rId20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39.png"/><Relationship Id="rId24" Type="http://schemas.openxmlformats.org/officeDocument/2006/relationships/image" Target="../media/image21.png"/><Relationship Id="rId5" Type="http://schemas.openxmlformats.org/officeDocument/2006/relationships/image" Target="../media/image11.png"/><Relationship Id="rId15" Type="http://schemas.openxmlformats.org/officeDocument/2006/relationships/image" Target="../media/image19.png"/><Relationship Id="rId23" Type="http://schemas.openxmlformats.org/officeDocument/2006/relationships/image" Target="../media/image20.png"/><Relationship Id="rId10" Type="http://schemas.openxmlformats.org/officeDocument/2006/relationships/image" Target="../media/image37.png"/><Relationship Id="rId19" Type="http://schemas.openxmlformats.org/officeDocument/2006/relationships/image" Target="../media/image15.png"/><Relationship Id="rId4" Type="http://schemas.openxmlformats.org/officeDocument/2006/relationships/image" Target="../media/image36.png"/><Relationship Id="rId9" Type="http://schemas.openxmlformats.org/officeDocument/2006/relationships/image" Target="../media/image18.png"/><Relationship Id="rId14" Type="http://schemas.openxmlformats.org/officeDocument/2006/relationships/image" Target="../media/image44.png"/><Relationship Id="rId22" Type="http://schemas.openxmlformats.org/officeDocument/2006/relationships/image" Target="../media/image24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13" Type="http://schemas.openxmlformats.org/officeDocument/2006/relationships/image" Target="../media/image15.png"/><Relationship Id="rId18" Type="http://schemas.openxmlformats.org/officeDocument/2006/relationships/image" Target="../media/image48.png"/><Relationship Id="rId3" Type="http://schemas.openxmlformats.org/officeDocument/2006/relationships/image" Target="../media/image44.png"/><Relationship Id="rId7" Type="http://schemas.openxmlformats.org/officeDocument/2006/relationships/image" Target="../media/image47.png"/><Relationship Id="rId12" Type="http://schemas.openxmlformats.org/officeDocument/2006/relationships/image" Target="../media/image10.png"/><Relationship Id="rId17" Type="http://schemas.openxmlformats.org/officeDocument/2006/relationships/image" Target="../media/image40.png"/><Relationship Id="rId2" Type="http://schemas.openxmlformats.org/officeDocument/2006/relationships/image" Target="../media/image45.png"/><Relationship Id="rId16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39.png"/><Relationship Id="rId5" Type="http://schemas.openxmlformats.org/officeDocument/2006/relationships/image" Target="../media/image8.png"/><Relationship Id="rId15" Type="http://schemas.openxmlformats.org/officeDocument/2006/relationships/image" Target="../media/image22.png"/><Relationship Id="rId10" Type="http://schemas.openxmlformats.org/officeDocument/2006/relationships/image" Target="../media/image11.png"/><Relationship Id="rId4" Type="http://schemas.openxmlformats.org/officeDocument/2006/relationships/image" Target="../media/image46.png"/><Relationship Id="rId9" Type="http://schemas.openxmlformats.org/officeDocument/2006/relationships/image" Target="../media/image43.png"/><Relationship Id="rId1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" Type="http://schemas.openxmlformats.org/officeDocument/2006/relationships/image" Target="../media/image7.png"/><Relationship Id="rId16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13.png"/><Relationship Id="rId3" Type="http://schemas.openxmlformats.org/officeDocument/2006/relationships/image" Target="../media/image23.jpeg"/><Relationship Id="rId7" Type="http://schemas.openxmlformats.org/officeDocument/2006/relationships/image" Target="../media/image17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11" Type="http://schemas.openxmlformats.org/officeDocument/2006/relationships/image" Target="../media/image22.png"/><Relationship Id="rId5" Type="http://schemas.openxmlformats.org/officeDocument/2006/relationships/image" Target="../media/image15.png"/><Relationship Id="rId15" Type="http://schemas.openxmlformats.org/officeDocument/2006/relationships/image" Target="../media/image24.png"/><Relationship Id="rId10" Type="http://schemas.openxmlformats.org/officeDocument/2006/relationships/image" Target="../media/image21.png"/><Relationship Id="rId4" Type="http://schemas.openxmlformats.org/officeDocument/2006/relationships/image" Target="../media/image10.png"/><Relationship Id="rId9" Type="http://schemas.openxmlformats.org/officeDocument/2006/relationships/image" Target="../media/image20.png"/><Relationship Id="rId1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27.png"/><Relationship Id="rId7" Type="http://schemas.openxmlformats.org/officeDocument/2006/relationships/image" Target="../media/image5.pn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71604" y="1857364"/>
            <a:ext cx="58128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askerville Old Face" pitchFamily="18" charset="0"/>
              </a:rPr>
              <a:t>Chaos Stones </a:t>
            </a:r>
            <a:r>
              <a:rPr lang="en-US" sz="5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askerville Old Face" pitchFamily="18" charset="0"/>
              </a:rPr>
              <a:t>vol</a:t>
            </a:r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askerville Old Face" pitchFamily="18" charset="0"/>
              </a:rPr>
              <a:t> III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le.ac.uk/ph/faulkes/web/images/moonboulder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0" y="1214422"/>
            <a:ext cx="3286140" cy="3450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12" y="2071678"/>
            <a:ext cx="2571768" cy="2851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7000892" y="4357694"/>
            <a:ext cx="1857388" cy="36933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Super </a:t>
            </a:r>
            <a:r>
              <a:rPr lang="en-GB" dirty="0" err="1" smtClean="0"/>
              <a:t>deoxys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214414" y="4572008"/>
            <a:ext cx="121444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err="1" smtClean="0"/>
              <a:t>underlord</a:t>
            </a:r>
            <a:endParaRPr lang="en-GB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43702" y="4286256"/>
            <a:ext cx="2214578" cy="771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4429132"/>
            <a:ext cx="2214578" cy="771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4714884"/>
            <a:ext cx="2214578" cy="771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5072074"/>
            <a:ext cx="2214578" cy="771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13"/>
          <p:cNvSpPr txBox="1"/>
          <p:nvPr/>
        </p:nvSpPr>
        <p:spPr>
          <a:xfrm>
            <a:off x="3428992" y="5786454"/>
            <a:ext cx="34195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Super </a:t>
            </a:r>
            <a:r>
              <a:rPr lang="en-GB" dirty="0" err="1" smtClean="0"/>
              <a:t>deoxys</a:t>
            </a:r>
            <a:r>
              <a:rPr lang="en-GB" dirty="0" smtClean="0"/>
              <a:t> done super hyper beam...did not effect...</a:t>
            </a:r>
            <a:endParaRPr lang="en-GB" dirty="0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flipH="1">
            <a:off x="214282" y="785794"/>
            <a:ext cx="7754937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Gourmet Race [Brawl] (Extended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8"/>
          <a:stretch>
            <a:fillRect/>
          </a:stretch>
        </p:blipFill>
        <p:spPr>
          <a:xfrm>
            <a:off x="8839200" y="0"/>
            <a:ext cx="304800" cy="304801"/>
          </a:xfrm>
          <a:prstGeom prst="rect">
            <a:avLst/>
          </a:prstGeom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16" y="2500306"/>
            <a:ext cx="1763298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Box 17"/>
          <p:cNvSpPr txBox="1"/>
          <p:nvPr/>
        </p:nvSpPr>
        <p:spPr>
          <a:xfrm>
            <a:off x="3581392" y="5938854"/>
            <a:ext cx="34195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err="1" smtClean="0"/>
              <a:t>Underlord</a:t>
            </a:r>
            <a:r>
              <a:rPr lang="en-GB" dirty="0" smtClean="0"/>
              <a:t> used shadow force</a:t>
            </a:r>
          </a:p>
          <a:p>
            <a:r>
              <a:rPr lang="en-GB" dirty="0" smtClean="0"/>
              <a:t>Super effective</a:t>
            </a:r>
          </a:p>
        </p:txBody>
      </p:sp>
      <p:pic>
        <p:nvPicPr>
          <p:cNvPr id="19" name="Picture 6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5139" y="4786322"/>
            <a:ext cx="2143141" cy="332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2000240"/>
            <a:ext cx="2109799" cy="2023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" name="TextBox 22"/>
          <p:cNvSpPr txBox="1"/>
          <p:nvPr/>
        </p:nvSpPr>
        <p:spPr>
          <a:xfrm>
            <a:off x="3733792" y="6091254"/>
            <a:ext cx="34195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Super </a:t>
            </a:r>
            <a:r>
              <a:rPr lang="en-GB" dirty="0" err="1" smtClean="0"/>
              <a:t>deoxys</a:t>
            </a:r>
            <a:r>
              <a:rPr lang="en-GB" dirty="0" smtClean="0"/>
              <a:t> used x scissor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428992" y="5786454"/>
            <a:ext cx="34195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err="1" smtClean="0"/>
              <a:t>Underlord</a:t>
            </a:r>
            <a:r>
              <a:rPr lang="en-GB" dirty="0" smtClean="0"/>
              <a:t> used shadow force</a:t>
            </a:r>
          </a:p>
          <a:p>
            <a:r>
              <a:rPr lang="en-GB" dirty="0" smtClean="0"/>
              <a:t>Super effective</a:t>
            </a:r>
          </a:p>
        </p:txBody>
      </p:sp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16" y="2500306"/>
            <a:ext cx="1763298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" name="Picture 9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5140" y="4786322"/>
            <a:ext cx="2428860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"/>
                                            </p:cond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3"/>
                                            </p:cond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1"/>
                                            </p:cond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7"/>
                                            </p:cond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5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</p:childTnLst>
        </p:cTn>
      </p:par>
    </p:tnLst>
    <p:bldLst>
      <p:bldP spid="14" grpId="0" build="allAtOnce" animBg="1"/>
      <p:bldP spid="18" grpId="0" build="allAtOnce" animBg="1"/>
      <p:bldP spid="23" grpId="0" build="allAtOnce" animBg="1"/>
      <p:bldP spid="24" grpId="0" build="allAtOnce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le.ac.uk/ph/faulkes/web/images/moonboulder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1357298"/>
            <a:ext cx="2000264" cy="3123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0" y="1428736"/>
            <a:ext cx="3286140" cy="3450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1714480" y="2928934"/>
            <a:ext cx="3086119" cy="2521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-285784" y="3000372"/>
            <a:ext cx="2838466" cy="3315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1071538" y="3786190"/>
            <a:ext cx="2708669" cy="285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1142976" y="357166"/>
            <a:ext cx="2643206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N:you beat him...and you made it so easy...</a:t>
            </a:r>
            <a:endParaRPr lang="en-GB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909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643206" y="3929066"/>
            <a:ext cx="1952044" cy="230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1428760" y="4000504"/>
            <a:ext cx="2643206" cy="26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928662" y="4138717"/>
            <a:ext cx="2428892" cy="2719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0" y="4491026"/>
            <a:ext cx="2273541" cy="2366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-1000164" y="5000636"/>
            <a:ext cx="2643206" cy="22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5357818" y="285728"/>
            <a:ext cx="3571900" cy="28623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err="1" smtClean="0"/>
              <a:t>Hunt:do</a:t>
            </a:r>
            <a:r>
              <a:rPr lang="en-GB" dirty="0" smtClean="0"/>
              <a:t> we want to crash...no...uses what ever power you can to stop this ship from heating up...</a:t>
            </a:r>
            <a:r>
              <a:rPr lang="en-GB" dirty="0" err="1" smtClean="0"/>
              <a:t>wavile</a:t>
            </a:r>
            <a:r>
              <a:rPr lang="en-GB" dirty="0" smtClean="0"/>
              <a:t> </a:t>
            </a:r>
            <a:r>
              <a:rPr lang="en-GB" dirty="0" err="1" smtClean="0"/>
              <a:t>dont</a:t>
            </a:r>
            <a:r>
              <a:rPr lang="en-GB" dirty="0" smtClean="0"/>
              <a:t> bother we </a:t>
            </a:r>
            <a:r>
              <a:rPr lang="en-GB" dirty="0" err="1" smtClean="0"/>
              <a:t>dont</a:t>
            </a:r>
            <a:r>
              <a:rPr lang="en-GB" dirty="0" smtClean="0"/>
              <a:t> want you to hurt yourself...if were confronted...you </a:t>
            </a:r>
            <a:r>
              <a:rPr lang="en-GB" dirty="0" err="1" smtClean="0"/>
              <a:t>batte</a:t>
            </a:r>
            <a:r>
              <a:rPr lang="en-GB" dirty="0" smtClean="0"/>
              <a:t> not us...and </a:t>
            </a:r>
            <a:r>
              <a:rPr lang="en-GB" dirty="0" err="1" smtClean="0"/>
              <a:t>dont</a:t>
            </a:r>
            <a:r>
              <a:rPr lang="en-GB" dirty="0" smtClean="0"/>
              <a:t> worry bout the air...we’ll use our powers to stop the air getting to us and still have oxygen...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09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643206" y="3929066"/>
            <a:ext cx="1952044" cy="230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1428760" y="4000504"/>
            <a:ext cx="2643206" cy="26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928662" y="4138717"/>
            <a:ext cx="2428892" cy="2719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0" y="4491026"/>
            <a:ext cx="2273541" cy="2366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-1000164" y="5000636"/>
            <a:ext cx="2643206" cy="22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le.ac.uk/ph/faulkes/web/images/moonboulder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6065913" y="0"/>
            <a:ext cx="30780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askerville Old Face" pitchFamily="18" charset="0"/>
              </a:rPr>
              <a:t>Chapter </a:t>
            </a:r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askerville Old Face" pitchFamily="18" charset="0"/>
              </a:rPr>
              <a:t>II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143512"/>
            <a:ext cx="714380" cy="1538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askerville Old Face" pitchFamily="18" charset="0"/>
              </a:rPr>
              <a:t>Happy Birthday</a:t>
            </a:r>
          </a:p>
          <a:p>
            <a:pPr algn="ctr"/>
            <a:r>
              <a:rPr lang="en-US" sz="2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askerville Old Face" pitchFamily="18" charset="0"/>
              </a:rPr>
              <a:t>V.L.K</a:t>
            </a:r>
            <a:endParaRPr lang="en-US" sz="2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le.ac.uk/ph/faulkes/web/images/moonboulder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14282" y="2857496"/>
            <a:ext cx="2428892" cy="2719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1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-500098" y="3214686"/>
            <a:ext cx="1952044" cy="230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6929454" y="1571612"/>
            <a:ext cx="2000264" cy="3123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60" y="1643050"/>
            <a:ext cx="3286140" cy="3450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5140" y="3143248"/>
            <a:ext cx="3086119" cy="2521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4876" y="3214686"/>
            <a:ext cx="2838466" cy="3315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72198" y="4000504"/>
            <a:ext cx="2708669" cy="285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85720" y="4214818"/>
            <a:ext cx="2643206" cy="26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0" y="4491026"/>
            <a:ext cx="2273541" cy="2366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12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-1000164" y="5000636"/>
            <a:ext cx="2643206" cy="22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extBox 14"/>
          <p:cNvSpPr txBox="1"/>
          <p:nvPr/>
        </p:nvSpPr>
        <p:spPr>
          <a:xfrm>
            <a:off x="857224" y="428604"/>
            <a:ext cx="3000396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err="1" smtClean="0"/>
              <a:t>Weavile:i</a:t>
            </a:r>
            <a:r>
              <a:rPr lang="en-GB" dirty="0" smtClean="0"/>
              <a:t> </a:t>
            </a:r>
            <a:r>
              <a:rPr lang="en-GB" dirty="0" err="1" smtClean="0"/>
              <a:t>geuss</a:t>
            </a:r>
            <a:r>
              <a:rPr lang="en-GB" dirty="0" smtClean="0"/>
              <a:t> you guys knew they were here...ok </a:t>
            </a:r>
            <a:r>
              <a:rPr lang="en-GB" dirty="0" err="1" smtClean="0"/>
              <a:t>i’ll</a:t>
            </a:r>
            <a:r>
              <a:rPr lang="en-GB" dirty="0" smtClean="0"/>
              <a:t> </a:t>
            </a:r>
            <a:r>
              <a:rPr lang="en-GB" dirty="0" err="1" smtClean="0"/>
              <a:t>tke</a:t>
            </a:r>
            <a:r>
              <a:rPr lang="en-GB" dirty="0" smtClean="0"/>
              <a:t> any of you guys on!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5000628" y="785794"/>
            <a:ext cx="3000396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err="1" smtClean="0"/>
              <a:t>ALL:How</a:t>
            </a:r>
            <a:r>
              <a:rPr lang="en-GB" dirty="0" smtClean="0"/>
              <a:t> about all of together against you...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le.ac.uk/ph/faulkes/web/images/moonboulder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14282" y="2857496"/>
            <a:ext cx="2428892" cy="2719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-500098" y="3214686"/>
            <a:ext cx="1952044" cy="230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6929454" y="1571612"/>
            <a:ext cx="2000264" cy="3123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60" y="1643050"/>
            <a:ext cx="3286140" cy="3450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4876" y="3214686"/>
            <a:ext cx="2838466" cy="3315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72198" y="4000504"/>
            <a:ext cx="2708669" cy="285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85720" y="4214818"/>
            <a:ext cx="2643206" cy="26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0" y="4491026"/>
            <a:ext cx="2273541" cy="2366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-1000164" y="5000636"/>
            <a:ext cx="2643206" cy="22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857224" y="428604"/>
            <a:ext cx="1714512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That </a:t>
            </a:r>
            <a:r>
              <a:rPr lang="en-GB" dirty="0" err="1" smtClean="0"/>
              <a:t>aint</a:t>
            </a:r>
            <a:r>
              <a:rPr lang="en-GB" dirty="0" smtClean="0"/>
              <a:t> fair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5000628" y="785794"/>
            <a:ext cx="300039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err="1" smtClean="0"/>
              <a:t>ALL:who</a:t>
            </a:r>
            <a:r>
              <a:rPr lang="en-GB" dirty="0" smtClean="0"/>
              <a:t> are you</a:t>
            </a:r>
            <a:endParaRPr lang="en-GB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071670" y="2786058"/>
            <a:ext cx="2636221" cy="2222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786049" y="3786190"/>
            <a:ext cx="1751472" cy="1676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TextBox 15"/>
          <p:cNvSpPr txBox="1"/>
          <p:nvPr/>
        </p:nvSpPr>
        <p:spPr>
          <a:xfrm>
            <a:off x="914148" y="1706554"/>
            <a:ext cx="3229224" cy="175432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Ma names elementalheroshadow2</a:t>
            </a:r>
          </a:p>
          <a:p>
            <a:r>
              <a:rPr lang="en-GB" dirty="0" err="1" smtClean="0"/>
              <a:t>Buh</a:t>
            </a:r>
            <a:r>
              <a:rPr lang="en-GB" dirty="0" smtClean="0"/>
              <a:t> you could call me shadow and </a:t>
            </a:r>
            <a:r>
              <a:rPr lang="en-GB" dirty="0" err="1" smtClean="0"/>
              <a:t>thats</a:t>
            </a:r>
            <a:r>
              <a:rPr lang="en-GB" dirty="0" smtClean="0"/>
              <a:t> ma boy..shadow </a:t>
            </a:r>
            <a:r>
              <a:rPr lang="en-GB" dirty="0" err="1" smtClean="0"/>
              <a:t>jr</a:t>
            </a:r>
            <a:r>
              <a:rPr lang="en-GB" dirty="0" smtClean="0"/>
              <a:t>....Feel the power of aura....aura beam...</a:t>
            </a:r>
            <a:endParaRPr lang="en-GB" dirty="0"/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000364" y="-1143032"/>
            <a:ext cx="8183563" cy="8786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http://www.le.ac.uk/ph/faulkes/web/images/moonboulder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14282" y="2857496"/>
            <a:ext cx="2428892" cy="2719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-500098" y="3214686"/>
            <a:ext cx="1952044" cy="230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85720" y="4214818"/>
            <a:ext cx="2643206" cy="26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0" y="4491026"/>
            <a:ext cx="2273541" cy="2366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-1000164" y="5000636"/>
            <a:ext cx="2643206" cy="22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0" y="857232"/>
            <a:ext cx="4714876" cy="20313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err="1" smtClean="0"/>
              <a:t>Reznor:Yea</a:t>
            </a:r>
            <a:r>
              <a:rPr lang="en-GB" dirty="0" smtClean="0"/>
              <a:t> were fine...</a:t>
            </a:r>
          </a:p>
          <a:p>
            <a:r>
              <a:rPr lang="en-GB" dirty="0" smtClean="0"/>
              <a:t>I’m </a:t>
            </a:r>
            <a:r>
              <a:rPr lang="en-GB" dirty="0" err="1" smtClean="0"/>
              <a:t>reznor,the</a:t>
            </a:r>
            <a:r>
              <a:rPr lang="en-GB" dirty="0" smtClean="0"/>
              <a:t> black and red is </a:t>
            </a:r>
            <a:r>
              <a:rPr lang="en-GB" dirty="0" err="1" smtClean="0"/>
              <a:t>hunt,the</a:t>
            </a:r>
            <a:r>
              <a:rPr lang="en-GB" dirty="0" smtClean="0"/>
              <a:t> black and purple </a:t>
            </a:r>
            <a:r>
              <a:rPr lang="en-GB" dirty="0" err="1" smtClean="0"/>
              <a:t>mewblade</a:t>
            </a:r>
            <a:r>
              <a:rPr lang="en-GB" dirty="0" smtClean="0"/>
              <a:t>...them two are twins...and </a:t>
            </a:r>
            <a:r>
              <a:rPr lang="en-GB" dirty="0" err="1" smtClean="0"/>
              <a:t>thats</a:t>
            </a:r>
            <a:r>
              <a:rPr lang="en-GB" dirty="0" smtClean="0"/>
              <a:t> </a:t>
            </a:r>
            <a:r>
              <a:rPr lang="en-GB" dirty="0" err="1" smtClean="0"/>
              <a:t>demisewan</a:t>
            </a:r>
            <a:r>
              <a:rPr lang="en-GB" dirty="0" smtClean="0"/>
              <a:t> there sister..with </a:t>
            </a:r>
            <a:r>
              <a:rPr lang="en-GB" dirty="0" err="1" smtClean="0"/>
              <a:t>wevile.you</a:t>
            </a:r>
            <a:r>
              <a:rPr lang="en-GB" dirty="0" smtClean="0"/>
              <a:t> were </a:t>
            </a:r>
            <a:r>
              <a:rPr lang="en-GB" dirty="0" err="1" smtClean="0"/>
              <a:t>awesone</a:t>
            </a:r>
            <a:r>
              <a:rPr lang="en-GB" dirty="0" smtClean="0"/>
              <a:t> out there...</a:t>
            </a:r>
            <a:r>
              <a:rPr lang="en-GB" dirty="0" err="1" smtClean="0"/>
              <a:t>wanna</a:t>
            </a:r>
            <a:r>
              <a:rPr lang="en-GB" dirty="0" smtClean="0"/>
              <a:t> come to earth after </a:t>
            </a:r>
            <a:r>
              <a:rPr lang="en-GB" dirty="0" err="1" smtClean="0"/>
              <a:t>weve</a:t>
            </a:r>
            <a:r>
              <a:rPr lang="en-GB" dirty="0" smtClean="0"/>
              <a:t> finished our search?</a:t>
            </a:r>
            <a:endParaRPr lang="en-GB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86644" y="3643314"/>
            <a:ext cx="2636221" cy="2222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16" y="4714884"/>
            <a:ext cx="1751472" cy="1676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5643570" y="0"/>
            <a:ext cx="3229224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err="1" smtClean="0"/>
              <a:t>Shadow:you</a:t>
            </a:r>
            <a:r>
              <a:rPr lang="en-GB" dirty="0" smtClean="0"/>
              <a:t> guys all right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5000628" y="3000372"/>
            <a:ext cx="3229224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err="1" smtClean="0"/>
              <a:t>Shadow:yea</a:t>
            </a:r>
            <a:r>
              <a:rPr lang="en-GB" dirty="0" smtClean="0"/>
              <a:t> sure...</a:t>
            </a:r>
            <a:r>
              <a:rPr lang="en-GB" dirty="0" err="1" smtClean="0"/>
              <a:t>wat</a:t>
            </a:r>
            <a:r>
              <a:rPr lang="en-GB" dirty="0" smtClean="0"/>
              <a:t> are you looking for exactly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le.ac.uk/ph/faulkes/web/images/moonboulder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86644" y="3643314"/>
            <a:ext cx="2636221" cy="2222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14282" y="2857496"/>
            <a:ext cx="2428892" cy="2719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-500098" y="3214686"/>
            <a:ext cx="1952044" cy="230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85720" y="4214818"/>
            <a:ext cx="2643206" cy="26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0" y="4491026"/>
            <a:ext cx="2273541" cy="2366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-1000164" y="5000636"/>
            <a:ext cx="2643206" cy="22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0" y="0"/>
            <a:ext cx="4714876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err="1" smtClean="0"/>
              <a:t>Hunt:theres</a:t>
            </a:r>
            <a:r>
              <a:rPr lang="en-GB" dirty="0" smtClean="0"/>
              <a:t> these stones 7 actually...there called chaos stones...and with </a:t>
            </a:r>
            <a:r>
              <a:rPr lang="en-GB" dirty="0" err="1" smtClean="0"/>
              <a:t>themyou</a:t>
            </a:r>
            <a:r>
              <a:rPr lang="en-GB" dirty="0" smtClean="0"/>
              <a:t> can make a wish...and were </a:t>
            </a:r>
            <a:r>
              <a:rPr lang="en-GB" dirty="0" err="1" smtClean="0"/>
              <a:t>tring</a:t>
            </a:r>
            <a:r>
              <a:rPr lang="en-GB" dirty="0" smtClean="0"/>
              <a:t> to keep the </a:t>
            </a:r>
            <a:r>
              <a:rPr lang="en-GB" dirty="0" err="1" smtClean="0"/>
              <a:t>underlord</a:t>
            </a:r>
            <a:r>
              <a:rPr lang="en-GB" dirty="0" smtClean="0"/>
              <a:t> down in his lair so he can never escape...</a:t>
            </a:r>
            <a:endParaRPr lang="en-GB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16" y="4714884"/>
            <a:ext cx="1751472" cy="1676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5572132" y="1428736"/>
            <a:ext cx="3229224" cy="14773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err="1" smtClean="0"/>
              <a:t>Shadow:so</a:t>
            </a:r>
            <a:r>
              <a:rPr lang="en-GB" dirty="0" smtClean="0"/>
              <a:t> these...</a:t>
            </a:r>
            <a:r>
              <a:rPr lang="en-GB" dirty="0" err="1" smtClean="0"/>
              <a:t>i’vethought</a:t>
            </a:r>
            <a:r>
              <a:rPr lang="en-GB" dirty="0" smtClean="0"/>
              <a:t> they we </a:t>
            </a:r>
            <a:r>
              <a:rPr lang="en-GB" dirty="0" err="1" smtClean="0"/>
              <a:t>specail</a:t>
            </a:r>
            <a:r>
              <a:rPr lang="en-GB" dirty="0" smtClean="0"/>
              <a:t> rocks..</a:t>
            </a:r>
            <a:r>
              <a:rPr lang="en-GB" dirty="0" err="1" smtClean="0"/>
              <a:t>i</a:t>
            </a:r>
            <a:r>
              <a:rPr lang="en-GB" dirty="0" smtClean="0"/>
              <a:t> could tell by there colour but </a:t>
            </a:r>
            <a:r>
              <a:rPr lang="en-GB" dirty="0" err="1" smtClean="0"/>
              <a:t>i</a:t>
            </a:r>
            <a:r>
              <a:rPr lang="en-GB" dirty="0" smtClean="0"/>
              <a:t> never knew they could make wishes...</a:t>
            </a:r>
            <a:endParaRPr lang="en-GB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36" y="5429264"/>
            <a:ext cx="733429" cy="733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5429264"/>
            <a:ext cx="735811" cy="817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tx1"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le.ac.uk/ph/faulkes/web/images/moonboulder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86644" y="3643314"/>
            <a:ext cx="2636221" cy="2222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14282" y="2857496"/>
            <a:ext cx="2428892" cy="2719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-500098" y="3214686"/>
            <a:ext cx="1952044" cy="230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85720" y="4214818"/>
            <a:ext cx="2643206" cy="26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0" y="4491026"/>
            <a:ext cx="2273541" cy="2366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-1000164" y="5000636"/>
            <a:ext cx="2643206" cy="22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0" y="0"/>
            <a:ext cx="471487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err="1" smtClean="0"/>
              <a:t>Weavile:i</a:t>
            </a:r>
            <a:r>
              <a:rPr lang="en-GB" dirty="0" smtClean="0"/>
              <a:t> think we can go to earth now!!</a:t>
            </a:r>
            <a:endParaRPr lang="en-GB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16" y="4714884"/>
            <a:ext cx="1751472" cy="1676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5572132" y="1428736"/>
            <a:ext cx="1928826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err="1" smtClean="0"/>
              <a:t>Shadow:lets</a:t>
            </a:r>
            <a:r>
              <a:rPr lang="en-GB" dirty="0" smtClean="0"/>
              <a:t> go!</a:t>
            </a:r>
            <a:endParaRPr lang="en-GB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36" y="5429264"/>
            <a:ext cx="733429" cy="733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5429264"/>
            <a:ext cx="735811" cy="817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tx1"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14348" y="214290"/>
            <a:ext cx="7467600" cy="11430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Before you watch the Volume I...</a:t>
            </a:r>
            <a:endParaRPr kumimoji="0" lang="en-GB" sz="4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mew threes(based of mew twos)were designed by vaporeon249 (</a:t>
            </a:r>
            <a:r>
              <a:rPr kumimoji="0" lang="en-GB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exept</a:t>
            </a: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hunt)</a:t>
            </a: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http://vaporeon249.deviantart.com/</a:t>
            </a: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his page.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read top to bottom, left to right.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</a:t>
            </a:r>
            <a:r>
              <a:rPr kumimoji="0" lang="en-GB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mewthree,with</a:t>
            </a: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reznor</a:t>
            </a: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was created by </a:t>
            </a:r>
            <a:r>
              <a:rPr kumimoji="0" lang="en-GB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psylady</a:t>
            </a: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her page </a:t>
            </a: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http://psylady.deviantart.com</a:t>
            </a: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/</a:t>
            </a: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420624" lvl="0" indent="-384048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r>
              <a:rPr lang="en-GB" sz="3000" dirty="0" smtClean="0"/>
              <a:t>The </a:t>
            </a:r>
            <a:r>
              <a:rPr lang="en-GB" sz="3000" dirty="0" err="1" smtClean="0"/>
              <a:t>lucario</a:t>
            </a:r>
            <a:r>
              <a:rPr lang="en-GB" sz="3000" dirty="0" smtClean="0"/>
              <a:t> and </a:t>
            </a:r>
            <a:r>
              <a:rPr lang="en-GB" sz="3000" dirty="0" err="1" smtClean="0"/>
              <a:t>riolu</a:t>
            </a:r>
            <a:r>
              <a:rPr lang="en-GB" sz="3000" dirty="0" smtClean="0"/>
              <a:t> are owned by Elementalheroshadow2 </a:t>
            </a:r>
            <a:r>
              <a:rPr lang="en-GB" sz="2800" dirty="0">
                <a:hlinkClick r:id="rId4"/>
              </a:rPr>
              <a:t>http://elementalheroshadow2.deviantart.com/</a:t>
            </a:r>
            <a:endParaRPr kumimoji="0" lang="en-GB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 not own the </a:t>
            </a:r>
            <a:r>
              <a:rPr kumimoji="0" lang="en-GB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music,any</a:t>
            </a: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</a:t>
            </a:r>
            <a:r>
              <a:rPr kumimoji="0" lang="en-GB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it,its</a:t>
            </a: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all owned by </a:t>
            </a:r>
            <a:r>
              <a:rPr kumimoji="0" lang="en-GB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FUNimantions</a:t>
            </a:r>
            <a:r>
              <a:rPr lang="en-GB" sz="3000" dirty="0"/>
              <a:t>,</a:t>
            </a:r>
            <a:endParaRPr kumimoji="0" lang="en-GB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64.servimg.com/u/f64/11/44/19/76/6a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19473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0"/>
            <a:ext cx="3714776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They saw theirs ship..but thought “well find </a:t>
            </a:r>
            <a:r>
              <a:rPr lang="en-GB" dirty="0" err="1" smtClean="0"/>
              <a:t>underlords</a:t>
            </a:r>
            <a:r>
              <a:rPr lang="en-GB" dirty="0" smtClean="0"/>
              <a:t> and take his...while he is on the moon we can </a:t>
            </a:r>
            <a:r>
              <a:rPr lang="en-GB" dirty="0" err="1" smtClean="0"/>
              <a:t>ake</a:t>
            </a:r>
            <a:r>
              <a:rPr lang="en-GB" dirty="0" smtClean="0"/>
              <a:t> our two wishes” ad so they got to earth...at the mansion...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3500438"/>
            <a:ext cx="2583168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928662" y="4143380"/>
            <a:ext cx="2636221" cy="2222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14282" y="2857496"/>
            <a:ext cx="2428892" cy="2719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-500098" y="3214686"/>
            <a:ext cx="1952044" cy="230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85720" y="4214818"/>
            <a:ext cx="2643206" cy="26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0" y="4491026"/>
            <a:ext cx="2273541" cy="2366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-1000164" y="5000636"/>
            <a:ext cx="2643206" cy="22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0" y="0"/>
            <a:ext cx="471487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err="1" smtClean="0"/>
              <a:t>Hunt:were</a:t>
            </a:r>
            <a:r>
              <a:rPr lang="en-GB" dirty="0" smtClean="0"/>
              <a:t> back!!!</a:t>
            </a:r>
            <a:endParaRPr lang="en-GB" dirty="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3786182" y="5000636"/>
            <a:ext cx="930468" cy="890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5572132" y="1428736"/>
            <a:ext cx="3143272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err="1" smtClean="0"/>
              <a:t>Nero:welcome</a:t>
            </a:r>
            <a:r>
              <a:rPr lang="en-GB" dirty="0" smtClean="0"/>
              <a:t> back and you got them both in a day..shall we call the eternal </a:t>
            </a:r>
            <a:r>
              <a:rPr lang="en-GB" dirty="0" err="1" smtClean="0"/>
              <a:t>serpant</a:t>
            </a:r>
            <a:endParaRPr lang="en-GB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70" y="6124571"/>
            <a:ext cx="733429" cy="733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686" y="857232"/>
            <a:ext cx="548597" cy="585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Rectangle 15"/>
          <p:cNvSpPr/>
          <p:nvPr/>
        </p:nvSpPr>
        <p:spPr>
          <a:xfrm>
            <a:off x="3714744" y="1643050"/>
            <a:ext cx="171451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askerville Old Face" pitchFamily="18" charset="0"/>
              </a:rPr>
              <a:t>Happy Birthday</a:t>
            </a:r>
          </a:p>
          <a:p>
            <a:pPr algn="ctr"/>
            <a:r>
              <a:rPr lang="en-US" sz="1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askerville Old Face" pitchFamily="18" charset="0"/>
              </a:rPr>
              <a:t>V.L.K</a:t>
            </a:r>
            <a:endParaRPr lang="en-US" sz="16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Baskerville Old Face" pitchFamily="18" charset="0"/>
            </a:endParaRPr>
          </a:p>
        </p:txBody>
      </p:sp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1214422"/>
            <a:ext cx="5715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68" y="285728"/>
            <a:ext cx="9334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Picture 7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3714744" y="4357694"/>
            <a:ext cx="100012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4857760"/>
            <a:ext cx="714380" cy="780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17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4929198"/>
            <a:ext cx="803080" cy="886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18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2" y="6215082"/>
            <a:ext cx="857256" cy="82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19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6215058"/>
            <a:ext cx="676781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0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4" y="6143620"/>
            <a:ext cx="64294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26" name="Picture 10"/>
          <p:cNvPicPr>
            <a:picLocks noChangeAspect="1" noChangeArrowheads="1"/>
          </p:cNvPicPr>
          <p:nvPr/>
        </p:nvPicPr>
        <p:blipFill>
          <a:blip r:embed="rId21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6072206"/>
            <a:ext cx="714380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22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V="1">
            <a:off x="3143240" y="5786430"/>
            <a:ext cx="928694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  <p:pic>
        <p:nvPicPr>
          <p:cNvPr id="28" name="Picture 8"/>
          <p:cNvPicPr>
            <a:picLocks noChangeAspect="1" noChangeArrowheads="1"/>
          </p:cNvPicPr>
          <p:nvPr/>
        </p:nvPicPr>
        <p:blipFill>
          <a:blip r:embed="rId23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54" y="4429132"/>
            <a:ext cx="2553451" cy="1890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" name="Picture 9"/>
          <p:cNvPicPr>
            <a:picLocks noChangeAspect="1" noChangeArrowheads="1"/>
          </p:cNvPicPr>
          <p:nvPr/>
        </p:nvPicPr>
        <p:blipFill>
          <a:blip r:embed="rId24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15074" y="4857760"/>
            <a:ext cx="1484516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25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12" y="6040432"/>
            <a:ext cx="735811" cy="817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tx1">
                <a:alpha val="40000"/>
              </a:schemeClr>
            </a:glow>
          </a:effectLst>
        </p:spPr>
      </p:pic>
      <p:sp>
        <p:nvSpPr>
          <p:cNvPr id="31" name="TextBox 30"/>
          <p:cNvSpPr txBox="1"/>
          <p:nvPr/>
        </p:nvSpPr>
        <p:spPr>
          <a:xfrm>
            <a:off x="0" y="2357430"/>
            <a:ext cx="471487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err="1" smtClean="0"/>
              <a:t>Hunt:lets</a:t>
            </a:r>
            <a:r>
              <a:rPr lang="en-GB" dirty="0" smtClean="0"/>
              <a:t> do it!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3500438"/>
            <a:ext cx="2583168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928662" y="4143380"/>
            <a:ext cx="2636221" cy="2222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14282" y="2857496"/>
            <a:ext cx="2428892" cy="2719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-500098" y="3214686"/>
            <a:ext cx="1952044" cy="230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85720" y="4214818"/>
            <a:ext cx="2643206" cy="26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0" y="4491026"/>
            <a:ext cx="2273541" cy="2366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-1000164" y="5000636"/>
            <a:ext cx="2643206" cy="22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0" y="0"/>
            <a:ext cx="471487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err="1" smtClean="0"/>
              <a:t>Hunt:were</a:t>
            </a:r>
            <a:r>
              <a:rPr lang="en-GB" dirty="0" smtClean="0"/>
              <a:t> back!!!</a:t>
            </a:r>
            <a:endParaRPr lang="en-GB" dirty="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3786182" y="5000636"/>
            <a:ext cx="930468" cy="890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5572132" y="1428736"/>
            <a:ext cx="3143272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err="1" smtClean="0"/>
              <a:t>Nero:welcome</a:t>
            </a:r>
            <a:r>
              <a:rPr lang="en-GB" dirty="0" smtClean="0"/>
              <a:t> back and you got them both in a day..shall we call the eternal </a:t>
            </a:r>
            <a:r>
              <a:rPr lang="en-GB" dirty="0" err="1" smtClean="0"/>
              <a:t>serpant</a:t>
            </a:r>
            <a:endParaRPr lang="en-GB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70" y="6124571"/>
            <a:ext cx="733429" cy="733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686" y="857232"/>
            <a:ext cx="548597" cy="585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Rectangle 14"/>
          <p:cNvSpPr/>
          <p:nvPr/>
        </p:nvSpPr>
        <p:spPr>
          <a:xfrm>
            <a:off x="3714744" y="1643050"/>
            <a:ext cx="171451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askerville Old Face" pitchFamily="18" charset="0"/>
              </a:rPr>
              <a:t>Happy Birthday</a:t>
            </a:r>
          </a:p>
          <a:p>
            <a:pPr algn="ctr"/>
            <a:r>
              <a:rPr lang="en-US" sz="1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askerville Old Face" pitchFamily="18" charset="0"/>
              </a:rPr>
              <a:t>V.L.K</a:t>
            </a:r>
            <a:endParaRPr lang="en-US" sz="16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Baskerville Old Face" pitchFamily="18" charset="0"/>
            </a:endParaRPr>
          </a:p>
        </p:txBody>
      </p:sp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1214422"/>
            <a:ext cx="5715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68" y="285728"/>
            <a:ext cx="9334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7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3714744" y="4357694"/>
            <a:ext cx="100012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4857760"/>
            <a:ext cx="714380" cy="780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17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4929198"/>
            <a:ext cx="803080" cy="886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18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2" y="6215082"/>
            <a:ext cx="857256" cy="82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19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6215058"/>
            <a:ext cx="676781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0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4" y="6143620"/>
            <a:ext cx="64294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24" name="Picture 10"/>
          <p:cNvPicPr>
            <a:picLocks noChangeAspect="1" noChangeArrowheads="1"/>
          </p:cNvPicPr>
          <p:nvPr/>
        </p:nvPicPr>
        <p:blipFill>
          <a:blip r:embed="rId21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6072206"/>
            <a:ext cx="714380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22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V="1">
            <a:off x="3143240" y="5786430"/>
            <a:ext cx="928694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  <p:pic>
        <p:nvPicPr>
          <p:cNvPr id="26" name="Picture 8"/>
          <p:cNvPicPr>
            <a:picLocks noChangeAspect="1" noChangeArrowheads="1"/>
          </p:cNvPicPr>
          <p:nvPr/>
        </p:nvPicPr>
        <p:blipFill>
          <a:blip r:embed="rId23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54" y="4429132"/>
            <a:ext cx="2553451" cy="1890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" name="Picture 9"/>
          <p:cNvPicPr>
            <a:picLocks noChangeAspect="1" noChangeArrowheads="1"/>
          </p:cNvPicPr>
          <p:nvPr/>
        </p:nvPicPr>
        <p:blipFill>
          <a:blip r:embed="rId24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15074" y="4857760"/>
            <a:ext cx="1484516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25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12" y="6040432"/>
            <a:ext cx="735811" cy="817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tx1">
                <a:alpha val="40000"/>
              </a:schemeClr>
            </a:glow>
          </a:effectLst>
        </p:spPr>
      </p:pic>
      <p:sp>
        <p:nvSpPr>
          <p:cNvPr id="29" name="TextBox 28"/>
          <p:cNvSpPr txBox="1"/>
          <p:nvPr/>
        </p:nvSpPr>
        <p:spPr>
          <a:xfrm>
            <a:off x="0" y="2357430"/>
            <a:ext cx="471487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err="1" smtClean="0"/>
              <a:t>Hunt:lets</a:t>
            </a:r>
            <a:r>
              <a:rPr lang="en-GB" dirty="0" smtClean="0"/>
              <a:t> do it!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6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1071546"/>
            <a:ext cx="2695590" cy="2962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2" y="3429000"/>
            <a:ext cx="1410786" cy="1266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7884" y="3637175"/>
            <a:ext cx="2505086" cy="322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TextBox 20"/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3200" dirty="0" smtClean="0"/>
              <a:t>Thanks for watching Chaos stones </a:t>
            </a:r>
            <a:r>
              <a:rPr lang="en-GB" sz="3200" dirty="0" err="1" smtClean="0"/>
              <a:t>vol</a:t>
            </a:r>
            <a:r>
              <a:rPr lang="en-GB" sz="3200" dirty="0" smtClean="0"/>
              <a:t> </a:t>
            </a:r>
            <a:r>
              <a:rPr lang="en-GB" sz="3200" dirty="0"/>
              <a:t>4</a:t>
            </a:r>
            <a:r>
              <a:rPr lang="en-GB" sz="3200" dirty="0" smtClean="0"/>
              <a:t>,every                     volume </a:t>
            </a:r>
            <a:r>
              <a:rPr lang="en-GB" sz="3200" dirty="0" smtClean="0"/>
              <a:t>is two </a:t>
            </a:r>
            <a:r>
              <a:rPr lang="en-GB" sz="3200" dirty="0" smtClean="0"/>
              <a:t>episodes</a:t>
            </a:r>
            <a:r>
              <a:rPr lang="en-GB" sz="3200" dirty="0"/>
              <a:t>.</a:t>
            </a:r>
            <a:endParaRPr lang="en-GB" sz="3200" dirty="0" smtClean="0"/>
          </a:p>
        </p:txBody>
      </p:sp>
      <p:pic>
        <p:nvPicPr>
          <p:cNvPr id="22" name="Picture 2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1000100" y="3929066"/>
            <a:ext cx="1952044" cy="230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" name="Picture 2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-428660" y="3929066"/>
            <a:ext cx="2643206" cy="26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12" y="3387811"/>
            <a:ext cx="3194777" cy="3470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3786190"/>
            <a:ext cx="1150717" cy="1228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" name="Rectangle 26"/>
          <p:cNvSpPr/>
          <p:nvPr/>
        </p:nvSpPr>
        <p:spPr>
          <a:xfrm>
            <a:off x="2786050" y="5429264"/>
            <a:ext cx="342902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askerville Old Face" pitchFamily="18" charset="0"/>
              </a:rPr>
              <a:t>Happy Birthday</a:t>
            </a:r>
          </a:p>
          <a:p>
            <a:pPr algn="ctr"/>
            <a:r>
              <a:rPr lang="en-US" sz="28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askerville Old Face" pitchFamily="18" charset="0"/>
              </a:rPr>
              <a:t>V.L.K</a:t>
            </a:r>
            <a:endParaRPr lang="en-US" sz="28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Baskerville Old Face" pitchFamily="18" charset="0"/>
            </a:endParaRPr>
          </a:p>
        </p:txBody>
      </p:sp>
      <p:pic>
        <p:nvPicPr>
          <p:cNvPr id="28" name="Picture 4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00496" y="4500570"/>
            <a:ext cx="936290" cy="733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" name="Picture 29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-857288" y="4138717"/>
            <a:ext cx="2428892" cy="2719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6" y="2214554"/>
            <a:ext cx="733429" cy="733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32" name="Picture 3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2285992"/>
            <a:ext cx="857256" cy="82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2285992"/>
            <a:ext cx="676781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2214554"/>
            <a:ext cx="64294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FFF00">
                <a:alpha val="40000"/>
              </a:srgbClr>
            </a:glow>
          </a:effectLst>
        </p:spPr>
      </p:pic>
      <p:pic>
        <p:nvPicPr>
          <p:cNvPr id="35" name="Picture 10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2143116"/>
            <a:ext cx="714380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36" name="Picture 3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V="1">
            <a:off x="2857488" y="1857364"/>
            <a:ext cx="928694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  <p:pic>
        <p:nvPicPr>
          <p:cNvPr id="37" name="Picture 3"/>
          <p:cNvPicPr>
            <a:picLocks noChangeAspect="1" noChangeArrowheads="1"/>
          </p:cNvPicPr>
          <p:nvPr/>
        </p:nvPicPr>
        <p:blipFill>
          <a:blip r:embed="rId17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36" y="2214554"/>
            <a:ext cx="735811" cy="817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tx1">
                <a:alpha val="40000"/>
              </a:schemeClr>
            </a:glow>
          </a:effectLst>
        </p:spPr>
      </p:pic>
      <p:sp>
        <p:nvSpPr>
          <p:cNvPr id="38" name="TextBox 37"/>
          <p:cNvSpPr txBox="1"/>
          <p:nvPr/>
        </p:nvSpPr>
        <p:spPr>
          <a:xfrm>
            <a:off x="5429256" y="1500174"/>
            <a:ext cx="3143272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You got 7 stones use </a:t>
            </a:r>
            <a:r>
              <a:rPr lang="en-GB" dirty="0" err="1" smtClean="0"/>
              <a:t>em</a:t>
            </a:r>
            <a:r>
              <a:rPr lang="en-GB" dirty="0" smtClean="0"/>
              <a:t>...make </a:t>
            </a:r>
            <a:r>
              <a:rPr lang="en-GB" smtClean="0"/>
              <a:t>your wish!!</a:t>
            </a:r>
            <a:endParaRPr lang="en-GB" dirty="0"/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18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15206" y="4572008"/>
            <a:ext cx="2166949" cy="2500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71604" y="1857364"/>
            <a:ext cx="581281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askerville Old Face" pitchFamily="18" charset="0"/>
              </a:rPr>
              <a:t> on the last volume</a:t>
            </a:r>
          </a:p>
          <a:p>
            <a:pPr algn="ctr"/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askerville Old Face" pitchFamily="18" charset="0"/>
              </a:rPr>
              <a:t>Chaos Stones </a:t>
            </a:r>
            <a:r>
              <a:rPr lang="en-US" sz="5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askerville Old Face" pitchFamily="18" charset="0"/>
              </a:rPr>
              <a:t>vol</a:t>
            </a:r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askerville Old Face" pitchFamily="18" charset="0"/>
              </a:rPr>
              <a:t> </a:t>
            </a:r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askerville Old Face" pitchFamily="18" charset="0"/>
              </a:rPr>
              <a:t>III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awaii Cav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25"/>
          </a:xfrm>
          <a:prstGeom prst="rect">
            <a:avLst/>
          </a:prstGeom>
          <a:noFill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214546" y="2143116"/>
            <a:ext cx="2708669" cy="285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12" y="2500306"/>
            <a:ext cx="3286140" cy="3450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286644" y="3734781"/>
            <a:ext cx="2000264" cy="3123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1285852" y="2357430"/>
            <a:ext cx="2838466" cy="3315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500034" y="3714752"/>
            <a:ext cx="3086119" cy="2521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5643570" y="0"/>
            <a:ext cx="3198311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 smtClean="0"/>
              <a:t>Why are we all gathered here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643042" y="500042"/>
            <a:ext cx="2643206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err="1" smtClean="0"/>
              <a:t>ALL:to</a:t>
            </a:r>
            <a:r>
              <a:rPr lang="en-GB" dirty="0" smtClean="0"/>
              <a:t> destroy </a:t>
            </a:r>
            <a:r>
              <a:rPr lang="en-GB" dirty="0" err="1" smtClean="0"/>
              <a:t>mewblade</a:t>
            </a:r>
            <a:r>
              <a:rPr lang="en-GB" dirty="0" smtClean="0"/>
              <a:t> and her team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4786314" y="1214422"/>
            <a:ext cx="4357686" cy="14773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We are going into space to find the next 2 chaos stones </a:t>
            </a:r>
            <a:r>
              <a:rPr lang="en-GB" dirty="0" err="1" smtClean="0"/>
              <a:t>there,they</a:t>
            </a:r>
            <a:r>
              <a:rPr lang="en-GB" dirty="0" smtClean="0"/>
              <a:t> are hidden on the </a:t>
            </a:r>
            <a:r>
              <a:rPr lang="en-GB" dirty="0" err="1" smtClean="0"/>
              <a:t>moon.thunderclap,dhawka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want you two to go </a:t>
            </a:r>
            <a:r>
              <a:rPr lang="en-GB" dirty="0" err="1" smtClean="0"/>
              <a:t>occupie</a:t>
            </a:r>
            <a:r>
              <a:rPr lang="en-GB" dirty="0" smtClean="0"/>
              <a:t> </a:t>
            </a:r>
            <a:r>
              <a:rPr lang="en-GB" dirty="0" err="1" smtClean="0"/>
              <a:t>mewblade</a:t>
            </a:r>
            <a:r>
              <a:rPr lang="en-GB" dirty="0" smtClean="0"/>
              <a:t>...</a:t>
            </a:r>
            <a:r>
              <a:rPr lang="en-GB" dirty="0" err="1" smtClean="0"/>
              <a:t>whle</a:t>
            </a:r>
            <a:r>
              <a:rPr lang="en-GB" dirty="0" smtClean="0"/>
              <a:t> we get into orbit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 Fores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643206" y="3929066"/>
            <a:ext cx="1952044" cy="230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1428760" y="4000504"/>
            <a:ext cx="2643206" cy="26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2" y="6215082"/>
            <a:ext cx="857256" cy="82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928662" y="4138717"/>
            <a:ext cx="2428892" cy="2719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0" y="4491026"/>
            <a:ext cx="2273541" cy="2366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3857620" y="4143380"/>
            <a:ext cx="803080" cy="886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4071942"/>
            <a:ext cx="714380" cy="780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6215058"/>
            <a:ext cx="676781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4" y="6143620"/>
            <a:ext cx="64294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3500438"/>
            <a:ext cx="2583168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8" y="4429132"/>
            <a:ext cx="1857032" cy="1600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3714744" y="3357562"/>
            <a:ext cx="100012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8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54" y="4357694"/>
            <a:ext cx="2553451" cy="1890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9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15074" y="4786322"/>
            <a:ext cx="1484516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TextBox 16"/>
          <p:cNvSpPr txBox="1"/>
          <p:nvPr/>
        </p:nvSpPr>
        <p:spPr>
          <a:xfrm>
            <a:off x="4643438" y="357166"/>
            <a:ext cx="3143272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Welcome back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1142976" y="1000108"/>
            <a:ext cx="250033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err="1" smtClean="0"/>
              <a:t>All:we</a:t>
            </a:r>
            <a:r>
              <a:rPr lang="en-GB" dirty="0" smtClean="0"/>
              <a:t> found three stones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4572000" y="2000240"/>
            <a:ext cx="285752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err="1" smtClean="0"/>
              <a:t>All:and</a:t>
            </a:r>
            <a:r>
              <a:rPr lang="en-GB" dirty="0" smtClean="0"/>
              <a:t> we have found 1</a:t>
            </a:r>
            <a:endParaRPr lang="en-GB" dirty="0"/>
          </a:p>
        </p:txBody>
      </p:sp>
      <p:pic>
        <p:nvPicPr>
          <p:cNvPr id="20" name="Picture 10"/>
          <p:cNvPicPr>
            <a:picLocks noChangeAspect="1" noChangeArrowheads="1"/>
          </p:cNvPicPr>
          <p:nvPr/>
        </p:nvPicPr>
        <p:blipFill>
          <a:blip r:embed="rId17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6072206"/>
            <a:ext cx="714380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21" name="TextBox 20"/>
          <p:cNvSpPr txBox="1"/>
          <p:nvPr/>
        </p:nvSpPr>
        <p:spPr>
          <a:xfrm>
            <a:off x="0" y="2000240"/>
            <a:ext cx="3286148" cy="1477328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err="1" smtClean="0"/>
              <a:t>Mewblade:there</a:t>
            </a:r>
            <a:r>
              <a:rPr lang="en-GB" dirty="0" smtClean="0"/>
              <a:t> are 3 more to go...2 are in space on the </a:t>
            </a:r>
            <a:r>
              <a:rPr lang="en-GB" dirty="0" err="1" smtClean="0"/>
              <a:t>moon,i</a:t>
            </a:r>
            <a:r>
              <a:rPr lang="en-GB" dirty="0" smtClean="0"/>
              <a:t> remember that </a:t>
            </a:r>
            <a:r>
              <a:rPr lang="en-GB" dirty="0" err="1" smtClean="0"/>
              <a:t>mysteryous</a:t>
            </a:r>
            <a:r>
              <a:rPr lang="en-GB" dirty="0" smtClean="0"/>
              <a:t> man talking about then </a:t>
            </a:r>
            <a:r>
              <a:rPr lang="en-GB" dirty="0" err="1" smtClean="0"/>
              <a:t>wen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was sleeping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t1.gstatic.com/images?q=tbn:ANd9GcR3xBDNqP_W-QT_1Eh54PiZokEXsMrwN2OoWqlvAtJ3JKfTEk7Z&amp;t=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43834" y="1928802"/>
            <a:ext cx="857256" cy="82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54" y="1142984"/>
            <a:ext cx="676781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86710" y="1000108"/>
            <a:ext cx="64294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FFF00">
                <a:alpha val="40000"/>
              </a:srgbClr>
            </a:glow>
          </a:effectLst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3500438"/>
            <a:ext cx="2583168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07528" y="2000240"/>
            <a:ext cx="2536472" cy="2005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8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54" y="4357694"/>
            <a:ext cx="2553451" cy="1890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9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9322" y="4572008"/>
            <a:ext cx="1484516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TextBox 16"/>
          <p:cNvSpPr txBox="1"/>
          <p:nvPr/>
        </p:nvSpPr>
        <p:spPr>
          <a:xfrm>
            <a:off x="4643438" y="357166"/>
            <a:ext cx="3143272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Who are you!!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2071670" y="857232"/>
            <a:ext cx="2428892" cy="203132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Shut up old man...</a:t>
            </a:r>
            <a:r>
              <a:rPr lang="en-GB" dirty="0" err="1" smtClean="0"/>
              <a:t>i’ll</a:t>
            </a:r>
            <a:r>
              <a:rPr lang="en-GB" dirty="0" smtClean="0"/>
              <a:t> tell you who </a:t>
            </a:r>
            <a:r>
              <a:rPr lang="en-GB" dirty="0" err="1" smtClean="0"/>
              <a:t>i</a:t>
            </a:r>
            <a:r>
              <a:rPr lang="en-GB" dirty="0" smtClean="0"/>
              <a:t> am if </a:t>
            </a:r>
            <a:r>
              <a:rPr lang="en-GB" dirty="0" err="1" smtClean="0"/>
              <a:t>i</a:t>
            </a:r>
            <a:r>
              <a:rPr lang="en-GB" dirty="0" smtClean="0"/>
              <a:t> want to!! I am the </a:t>
            </a:r>
            <a:r>
              <a:rPr lang="en-GB" dirty="0" err="1" smtClean="0"/>
              <a:t>dhawka</a:t>
            </a:r>
            <a:r>
              <a:rPr lang="en-GB" dirty="0" smtClean="0"/>
              <a:t>...</a:t>
            </a:r>
            <a:r>
              <a:rPr lang="en-GB" dirty="0" err="1" smtClean="0"/>
              <a:t>i</a:t>
            </a:r>
            <a:r>
              <a:rPr lang="en-GB" dirty="0" smtClean="0"/>
              <a:t> want a battle u </a:t>
            </a:r>
            <a:r>
              <a:rPr lang="en-GB" dirty="0" err="1" smtClean="0"/>
              <a:t>emporeor</a:t>
            </a:r>
            <a:r>
              <a:rPr lang="en-GB" dirty="0" smtClean="0"/>
              <a:t> you win and </a:t>
            </a:r>
            <a:r>
              <a:rPr lang="en-GB" dirty="0" err="1" smtClean="0"/>
              <a:t>i’ll</a:t>
            </a:r>
            <a:r>
              <a:rPr lang="en-GB" dirty="0" smtClean="0"/>
              <a:t> give u this...</a:t>
            </a:r>
            <a:endParaRPr lang="en-GB" dirty="0"/>
          </a:p>
        </p:txBody>
      </p:sp>
      <p:pic>
        <p:nvPicPr>
          <p:cNvPr id="20" name="Picture 10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15206" y="1928802"/>
            <a:ext cx="714380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86644" y="5500702"/>
            <a:ext cx="1000132" cy="109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72264" y="5517921"/>
            <a:ext cx="1214446" cy="1340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85720" y="3071810"/>
            <a:ext cx="2838466" cy="3315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V="1">
            <a:off x="1214414" y="1571612"/>
            <a:ext cx="928694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64.servimg.com/u/f64/11/44/19/76/6a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19473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6315982" y="0"/>
            <a:ext cx="28280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askerville Old Face" pitchFamily="18" charset="0"/>
              </a:rPr>
              <a:t>Chapter </a:t>
            </a:r>
            <a:r>
              <a:rPr lang="en-US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askerville Old Face" pitchFamily="18" charset="0"/>
              </a:rPr>
              <a:t>I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8596" y="4429132"/>
            <a:ext cx="714380" cy="1538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askerville Old Face" pitchFamily="18" charset="0"/>
              </a:rPr>
              <a:t>Happy Birthday</a:t>
            </a:r>
          </a:p>
          <a:p>
            <a:pPr algn="ctr"/>
            <a:r>
              <a:rPr lang="en-US" sz="2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askerville Old Face" pitchFamily="18" charset="0"/>
              </a:rPr>
              <a:t>V.L.K</a:t>
            </a:r>
            <a:endParaRPr lang="en-US" sz="2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64.servimg.com/u/f64/11/44/19/76/6a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19473"/>
          </a:xfrm>
          <a:prstGeom prst="rect">
            <a:avLst/>
          </a:prstGeom>
          <a:noFill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214546" y="2143116"/>
            <a:ext cx="2708669" cy="285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1285852" y="2357430"/>
            <a:ext cx="2838466" cy="3315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500034" y="3714752"/>
            <a:ext cx="3086119" cy="2521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4143372" y="1"/>
            <a:ext cx="5000628" cy="9233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err="1" smtClean="0"/>
              <a:t>Underlord:</a:t>
            </a:r>
            <a:r>
              <a:rPr lang="en-GB" dirty="0" err="1" smtClean="0"/>
              <a:t>Welcome</a:t>
            </a:r>
            <a:r>
              <a:rPr lang="en-GB" dirty="0" smtClean="0"/>
              <a:t> back...where you in the middle of the </a:t>
            </a:r>
            <a:r>
              <a:rPr lang="en-GB" dirty="0" err="1" smtClean="0"/>
              <a:t>battle</a:t>
            </a:r>
            <a:r>
              <a:rPr lang="en-GB" dirty="0" err="1" smtClean="0"/>
              <a:t>Or</a:t>
            </a:r>
            <a:r>
              <a:rPr lang="en-GB" dirty="0" smtClean="0"/>
              <a:t> did you fail...as </a:t>
            </a:r>
            <a:r>
              <a:rPr lang="en-GB" dirty="0" err="1" smtClean="0"/>
              <a:t>usaull</a:t>
            </a:r>
            <a:r>
              <a:rPr lang="en-GB" dirty="0" smtClean="0"/>
              <a:t>!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500034" y="785794"/>
            <a:ext cx="4500594" cy="9233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N:I know they failed under lord...were nearly at the moon(</a:t>
            </a:r>
            <a:r>
              <a:rPr lang="en-GB" dirty="0" err="1" smtClean="0"/>
              <a:t>i</a:t>
            </a:r>
            <a:r>
              <a:rPr lang="en-GB" dirty="0" smtClean="0"/>
              <a:t> can finally get my revenge)</a:t>
            </a:r>
            <a:endParaRPr lang="en-GB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15074" y="2428868"/>
            <a:ext cx="3286140" cy="3450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286644" y="3734781"/>
            <a:ext cx="2000264" cy="3123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5500694" y="1785926"/>
            <a:ext cx="2428892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err="1" smtClean="0"/>
              <a:t>Underlord:N</a:t>
            </a:r>
            <a:r>
              <a:rPr lang="en-GB" dirty="0" smtClean="0"/>
              <a:t> how are we going to breath...</a:t>
            </a:r>
            <a:endParaRPr lang="en-GB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3571868" y="2571744"/>
            <a:ext cx="5348326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N:I made a </a:t>
            </a:r>
            <a:r>
              <a:rPr lang="en-GB" dirty="0" err="1" smtClean="0"/>
              <a:t>sheild</a:t>
            </a:r>
            <a:r>
              <a:rPr lang="en-GB" dirty="0" smtClean="0"/>
              <a:t> on us to protect us from the air...and its got a never ending </a:t>
            </a:r>
            <a:r>
              <a:rPr lang="en-GB" dirty="0" err="1" smtClean="0"/>
              <a:t>supliy</a:t>
            </a:r>
            <a:r>
              <a:rPr lang="en-GB" dirty="0" smtClean="0"/>
              <a:t> of oxygen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www.le.ac.uk/ph/faulkes/web/images/moonboulder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57950" y="2357430"/>
            <a:ext cx="2571768" cy="2851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1357298"/>
            <a:ext cx="2000264" cy="3123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0" y="1428736"/>
            <a:ext cx="3286140" cy="3450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1714480" y="2928934"/>
            <a:ext cx="3086119" cy="2521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-285784" y="3000372"/>
            <a:ext cx="2838466" cy="3315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1071538" y="3786190"/>
            <a:ext cx="2708669" cy="285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142976" y="357166"/>
            <a:ext cx="264320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N: </a:t>
            </a:r>
            <a:r>
              <a:rPr lang="en-GB" dirty="0" err="1" smtClean="0"/>
              <a:t>i’ll</a:t>
            </a:r>
            <a:r>
              <a:rPr lang="en-GB" dirty="0" smtClean="0"/>
              <a:t> get you </a:t>
            </a:r>
            <a:r>
              <a:rPr lang="en-GB" dirty="0" err="1" smtClean="0"/>
              <a:t>Deoxys</a:t>
            </a:r>
            <a:r>
              <a:rPr lang="en-GB" dirty="0" smtClean="0"/>
              <a:t>....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429124" y="571480"/>
            <a:ext cx="1143008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err="1" smtClean="0"/>
              <a:t>Deoxys</a:t>
            </a:r>
            <a:r>
              <a:rPr lang="en-GB" dirty="0" smtClean="0"/>
              <a:t>:....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92</TotalTime>
  <Words>703</Words>
  <Application>Microsoft Office PowerPoint</Application>
  <PresentationFormat>On-screen Show (4:3)</PresentationFormat>
  <Paragraphs>70</Paragraphs>
  <Slides>23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Technic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Home</dc:creator>
  <cp:lastModifiedBy>Home</cp:lastModifiedBy>
  <cp:revision>10</cp:revision>
  <dcterms:created xsi:type="dcterms:W3CDTF">2011-08-02T08:12:12Z</dcterms:created>
  <dcterms:modified xsi:type="dcterms:W3CDTF">2011-08-02T09:45:05Z</dcterms:modified>
</cp:coreProperties>
</file>