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0" r:id="rId14"/>
    <p:sldId id="271" r:id="rId15"/>
    <p:sldId id="273" r:id="rId16"/>
    <p:sldId id="274" r:id="rId17"/>
    <p:sldId id="277" r:id="rId18"/>
    <p:sldId id="272" r:id="rId19"/>
    <p:sldId id="275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3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E7F6C-07AF-4FE5-8973-2841EE985C33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C301F-FBE6-4817-8D45-B3561CE47F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C301F-FBE6-4817-8D45-B3561CE47FE8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C301F-FBE6-4817-8D45-B3561CE47FE8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4D0358-E319-4B07-947F-EC5E7ACE60C6}" type="datetimeFigureOut">
              <a:rPr lang="en-US" smtClean="0"/>
              <a:t>8/1/2011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B24962-93A7-4EF2-8C9A-0AA88DB7378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9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12.png"/><Relationship Id="rId15" Type="http://schemas.openxmlformats.org/officeDocument/2006/relationships/image" Target="../media/image2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21.png"/><Relationship Id="rId1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4.png"/><Relationship Id="rId10" Type="http://schemas.openxmlformats.org/officeDocument/2006/relationships/image" Target="../media/image21.png"/><Relationship Id="rId4" Type="http://schemas.openxmlformats.org/officeDocument/2006/relationships/image" Target="../media/image8.png"/><Relationship Id="rId9" Type="http://schemas.openxmlformats.org/officeDocument/2006/relationships/image" Target="../media/image20.png"/><Relationship Id="rId1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19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ownloads\Gourmet%20Race%20%5bBrawl%5d%20(Extended).mp3" TargetMode="Externa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3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0.png"/><Relationship Id="rId3" Type="http://schemas.openxmlformats.org/officeDocument/2006/relationships/image" Target="../media/image39.jpeg"/><Relationship Id="rId7" Type="http://schemas.openxmlformats.org/officeDocument/2006/relationships/image" Target="../media/image22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7.png"/><Relationship Id="rId5" Type="http://schemas.openxmlformats.org/officeDocument/2006/relationships/image" Target="../media/image10.png"/><Relationship Id="rId15" Type="http://schemas.openxmlformats.org/officeDocument/2006/relationships/image" Target="../media/image40.png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25.png"/><Relationship Id="rId1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12" Type="http://schemas.openxmlformats.org/officeDocument/2006/relationships/image" Target="../media/image20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6.png"/><Relationship Id="rId1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sylady.deviantart.com/" TargetMode="External"/><Relationship Id="rId2" Type="http://schemas.openxmlformats.org/officeDocument/2006/relationships/hyperlink" Target="http://vaporeon249.deviantart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9.jpe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ome\Downloads\Gourmet%20Race%20%5bBrawl%5d%20(Extended).mp3" TargetMode="External"/><Relationship Id="rId6" Type="http://schemas.openxmlformats.org/officeDocument/2006/relationships/image" Target="../media/image22.png"/><Relationship Id="rId11" Type="http://schemas.openxmlformats.org/officeDocument/2006/relationships/image" Target="../media/image46.png"/><Relationship Id="rId5" Type="http://schemas.openxmlformats.org/officeDocument/2006/relationships/image" Target="../media/image41.png"/><Relationship Id="rId10" Type="http://schemas.openxmlformats.org/officeDocument/2006/relationships/image" Target="../media/image45.png"/><Relationship Id="rId4" Type="http://schemas.openxmlformats.org/officeDocument/2006/relationships/image" Target="../media/image17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12" Type="http://schemas.openxmlformats.org/officeDocument/2006/relationships/image" Target="../media/image20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6.png"/><Relationship Id="rId1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0.png"/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12" Type="http://schemas.openxmlformats.org/officeDocument/2006/relationships/image" Target="../media/image20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1857364"/>
            <a:ext cx="5812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Chaos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Stones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vol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III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14546" y="214311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285852" y="235743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3714752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643570" y="0"/>
            <a:ext cx="307183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Once where in </a:t>
            </a:r>
            <a:r>
              <a:rPr lang="en-GB" dirty="0" err="1" smtClean="0"/>
              <a:t>i’ll</a:t>
            </a:r>
            <a:r>
              <a:rPr lang="en-GB" dirty="0" smtClean="0"/>
              <a:t> call you </a:t>
            </a:r>
            <a:r>
              <a:rPr lang="en-GB" dirty="0" err="1" smtClean="0"/>
              <a:t>two,use</a:t>
            </a:r>
            <a:r>
              <a:rPr lang="en-GB" dirty="0" smtClean="0"/>
              <a:t> you </a:t>
            </a:r>
            <a:r>
              <a:rPr lang="en-GB" dirty="0" err="1" smtClean="0"/>
              <a:t>abilitys</a:t>
            </a:r>
            <a:r>
              <a:rPr lang="en-GB" dirty="0" smtClean="0"/>
              <a:t> to teleport you two me </a:t>
            </a:r>
            <a:r>
              <a:rPr lang="en-GB" dirty="0" err="1" smtClean="0"/>
              <a:t>dhawka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500042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Both:got</a:t>
            </a:r>
            <a:r>
              <a:rPr lang="en-GB" dirty="0" smtClean="0"/>
              <a:t> it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1643050"/>
            <a:ext cx="26432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Under stood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857620" y="4143380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071942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429132"/>
            <a:ext cx="1857032" cy="160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3357562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86322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643438" y="357166"/>
            <a:ext cx="31432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Welcome back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1000108"/>
            <a:ext cx="250033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All:we</a:t>
            </a:r>
            <a:r>
              <a:rPr lang="en-GB" dirty="0" smtClean="0"/>
              <a:t> found three stones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2000240"/>
            <a:ext cx="28575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All:and</a:t>
            </a:r>
            <a:r>
              <a:rPr lang="en-GB" dirty="0" smtClean="0"/>
              <a:t> we have found 1</a:t>
            </a:r>
            <a:endParaRPr lang="en-GB" dirty="0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1" name="TextBox 20"/>
          <p:cNvSpPr txBox="1"/>
          <p:nvPr/>
        </p:nvSpPr>
        <p:spPr>
          <a:xfrm>
            <a:off x="0" y="2000240"/>
            <a:ext cx="3286148" cy="147732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Mewblade:there</a:t>
            </a:r>
            <a:r>
              <a:rPr lang="en-GB" dirty="0" smtClean="0"/>
              <a:t> are 3 more to go...2 are in space on the </a:t>
            </a:r>
            <a:r>
              <a:rPr lang="en-GB" dirty="0" err="1" smtClean="0"/>
              <a:t>moon,i</a:t>
            </a:r>
            <a:r>
              <a:rPr lang="en-GB" dirty="0" smtClean="0"/>
              <a:t> remember that </a:t>
            </a:r>
            <a:r>
              <a:rPr lang="en-GB" dirty="0" err="1" smtClean="0"/>
              <a:t>mysteryous</a:t>
            </a:r>
            <a:r>
              <a:rPr lang="en-GB" dirty="0" smtClean="0"/>
              <a:t> man talking about then </a:t>
            </a:r>
            <a:r>
              <a:rPr lang="en-GB" dirty="0" err="1" smtClean="0"/>
              <a:t>wen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was sleeping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Home\Desktop\New Folder\lab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481" y="0"/>
            <a:ext cx="9131037" cy="6858000"/>
          </a:xfrm>
          <a:prstGeom prst="rect">
            <a:avLst/>
          </a:prstGeom>
          <a:noFill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 rot="20899267" flipH="1">
            <a:off x="5950736" y="328125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  <a:biLevel thresh="50000"/>
            <a:lum bright="-100000" contrast="-100000"/>
          </a:blip>
          <a:srcRect/>
          <a:stretch>
            <a:fillRect/>
          </a:stretch>
        </p:blipFill>
        <p:spPr bwMode="auto">
          <a:xfrm rot="20827470" flipH="1">
            <a:off x="2661595" y="2188701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00694" y="1857364"/>
            <a:ext cx="278608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Ah we could find them </a:t>
            </a:r>
            <a:r>
              <a:rPr lang="en-GB" dirty="0" err="1" smtClean="0"/>
              <a:t>all.every</a:t>
            </a:r>
            <a:r>
              <a:rPr lang="en-GB" dirty="0" smtClean="0"/>
              <a:t> one...even the ones in space...</a:t>
            </a:r>
            <a:r>
              <a:rPr lang="en-GB" dirty="0" err="1" smtClean="0"/>
              <a:t>i</a:t>
            </a:r>
            <a:r>
              <a:rPr lang="en-GB" dirty="0" smtClean="0"/>
              <a:t> shall tell the under lord, and we shall create a weapon to send us into orbit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 Fore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21508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857620" y="4143380"/>
            <a:ext cx="803080" cy="8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071942"/>
            <a:ext cx="714380" cy="78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505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143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429132"/>
            <a:ext cx="1857032" cy="160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14744" y="3357562"/>
            <a:ext cx="1000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86322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4643438" y="357166"/>
            <a:ext cx="314327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Well search for the next one then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142976" y="1000108"/>
            <a:ext cx="250033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purple and white are in space so orange is the one on earth...in the wastelands...us four and </a:t>
            </a:r>
            <a:r>
              <a:rPr lang="en-GB" dirty="0" err="1" smtClean="0"/>
              <a:t>wevile</a:t>
            </a:r>
            <a:r>
              <a:rPr lang="en-GB" dirty="0" smtClean="0"/>
              <a:t> will go into orbit...you lot and the kids look for orange in the wasteland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3214686"/>
            <a:ext cx="100013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Got it</a:t>
            </a:r>
            <a:endParaRPr lang="en-GB" dirty="0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6072206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A 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71602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7881" y="3929066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571604" y="0"/>
            <a:ext cx="19288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Who are you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642918"/>
            <a:ext cx="1928826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 am thunder clap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571604" y="1571612"/>
            <a:ext cx="192882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Averge</a:t>
            </a:r>
            <a:r>
              <a:rPr lang="en-GB" dirty="0" smtClean="0"/>
              <a:t> minion of the </a:t>
            </a:r>
            <a:r>
              <a:rPr lang="en-GB" dirty="0" err="1" smtClean="0"/>
              <a:t>underlord</a:t>
            </a:r>
            <a:r>
              <a:rPr lang="en-GB" dirty="0" smtClean="0"/>
              <a:t>..let us </a:t>
            </a:r>
            <a:r>
              <a:rPr lang="en-GB" dirty="0" err="1" smtClean="0"/>
              <a:t>geuss</a:t>
            </a:r>
            <a:r>
              <a:rPr lang="en-GB" dirty="0" smtClean="0"/>
              <a:t> a battle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572264" y="2214554"/>
            <a:ext cx="2571736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Yes and you wont  survive after me...</a:t>
            </a:r>
            <a:r>
              <a:rPr lang="en-GB" dirty="0" err="1" smtClean="0"/>
              <a:t>i</a:t>
            </a:r>
            <a:r>
              <a:rPr lang="en-GB" dirty="0" smtClean="0"/>
              <a:t> want to </a:t>
            </a:r>
            <a:r>
              <a:rPr lang="en-GB" dirty="0" err="1" smtClean="0"/>
              <a:t>attle</a:t>
            </a:r>
            <a:r>
              <a:rPr lang="en-GB" dirty="0" smtClean="0"/>
              <a:t> that </a:t>
            </a:r>
            <a:r>
              <a:rPr lang="en-GB" dirty="0" err="1" smtClean="0"/>
              <a:t>wevile</a:t>
            </a:r>
            <a:endParaRPr lang="en-GB" dirty="0" smtClean="0"/>
          </a:p>
          <a:p>
            <a:r>
              <a:rPr lang="en-GB" dirty="0" smtClean="0"/>
              <a:t>Yea he looks weak...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857356" y="3286124"/>
            <a:ext cx="192882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Me..been a long time since </a:t>
            </a:r>
            <a:r>
              <a:rPr lang="en-GB" dirty="0" err="1" smtClean="0"/>
              <a:t>ive</a:t>
            </a:r>
            <a:r>
              <a:rPr lang="en-GB" dirty="0" smtClean="0"/>
              <a:t> battled...lets go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ore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643050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1928802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7909" y="4118886"/>
            <a:ext cx="19288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4214818"/>
            <a:ext cx="171451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Thunder clap</a:t>
            </a:r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1273" y="4357694"/>
            <a:ext cx="2672727" cy="54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86256"/>
            <a:ext cx="2672727" cy="54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10401" y="1785926"/>
            <a:ext cx="2033599" cy="230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Gourmet Race [Brawl] (Extende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28992" y="5715016"/>
            <a:ext cx="32147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Weavie</a:t>
            </a:r>
            <a:r>
              <a:rPr lang="en-GB" dirty="0" smtClean="0"/>
              <a:t> used shadow claw</a:t>
            </a:r>
            <a:endParaRPr lang="en-GB" dirty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643446"/>
            <a:ext cx="257173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428992" y="5715016"/>
            <a:ext cx="32147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Thunder clap </a:t>
            </a:r>
            <a:r>
              <a:rPr lang="en-GB" dirty="0" err="1" smtClean="0"/>
              <a:t>usedsucker</a:t>
            </a:r>
            <a:r>
              <a:rPr lang="en-GB" dirty="0" smtClean="0"/>
              <a:t> punch</a:t>
            </a:r>
            <a:endParaRPr lang="en-GB" dirty="0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flipH="1">
            <a:off x="1142976" y="3071810"/>
            <a:ext cx="1692781" cy="576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8"/>
            <a:ext cx="278601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2205051" cy="22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3428992" y="5715016"/>
            <a:ext cx="32147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Weavile</a:t>
            </a:r>
            <a:r>
              <a:rPr lang="en-GB" dirty="0" smtClean="0"/>
              <a:t> used lava plume</a:t>
            </a:r>
            <a:endParaRPr lang="en-GB" dirty="0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572008"/>
            <a:ext cx="2759884" cy="36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86058"/>
            <a:ext cx="1232941" cy="120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3428992" y="5715016"/>
            <a:ext cx="32147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Thunder clap used ancient  power </a:t>
            </a:r>
            <a:endParaRPr lang="en-GB" dirty="0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3446"/>
            <a:ext cx="285748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2205051" cy="22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3428992" y="5715016"/>
            <a:ext cx="32147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Weavile</a:t>
            </a:r>
            <a:r>
              <a:rPr lang="en-GB" dirty="0" smtClean="0"/>
              <a:t> used lava plume</a:t>
            </a:r>
          </a:p>
          <a:p>
            <a:r>
              <a:rPr lang="en-GB" b="1" i="1" u="sng" dirty="0" smtClean="0">
                <a:solidFill>
                  <a:srgbClr val="FF0000"/>
                </a:solidFill>
              </a:rPr>
              <a:t>KO</a:t>
            </a:r>
            <a:endParaRPr lang="en-GB" b="1" i="1" u="sng" dirty="0">
              <a:solidFill>
                <a:srgbClr val="FF0000"/>
              </a:solidFill>
            </a:endParaRPr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798" y="4643446"/>
            <a:ext cx="285754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2" grpId="0" build="allAtOnce" animBg="1"/>
      <p:bldP spid="15" grpId="0" build="allAtOnce" animBg="1"/>
      <p:bldP spid="19" grpId="0" build="allAtOnce" animBg="1"/>
      <p:bldP spid="22" grpId="0" build="allAtOnce" animBg="1"/>
      <p:bldP spid="2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A Fo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643206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60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2866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1071602" y="5000636"/>
            <a:ext cx="2643206" cy="22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7881" y="3929066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571604" y="0"/>
            <a:ext cx="192882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 WON!! YES I WON!!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15140" y="642918"/>
            <a:ext cx="1928826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Dont</a:t>
            </a:r>
            <a:r>
              <a:rPr lang="en-GB" dirty="0" smtClean="0"/>
              <a:t> get cocky next time your mine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928794" y="2928934"/>
            <a:ext cx="192882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Ok lets go in to orbit!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65913" y="0"/>
            <a:ext cx="3078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Chapter 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92880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142984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1000108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7528" y="2000240"/>
            <a:ext cx="2536472" cy="20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572008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643438" y="357166"/>
            <a:ext cx="31432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Who are you!!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71670" y="857232"/>
            <a:ext cx="2428892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Shut up old man...</a:t>
            </a:r>
            <a:r>
              <a:rPr lang="en-GB" dirty="0" err="1" smtClean="0"/>
              <a:t>i’ll</a:t>
            </a:r>
            <a:r>
              <a:rPr lang="en-GB" dirty="0" smtClean="0"/>
              <a:t> tell you who </a:t>
            </a:r>
            <a:r>
              <a:rPr lang="en-GB" dirty="0" err="1" smtClean="0"/>
              <a:t>i</a:t>
            </a:r>
            <a:r>
              <a:rPr lang="en-GB" dirty="0" smtClean="0"/>
              <a:t> am if </a:t>
            </a:r>
            <a:r>
              <a:rPr lang="en-GB" dirty="0" err="1" smtClean="0"/>
              <a:t>i</a:t>
            </a:r>
            <a:r>
              <a:rPr lang="en-GB" dirty="0" smtClean="0"/>
              <a:t> want to!! I am the </a:t>
            </a:r>
            <a:r>
              <a:rPr lang="en-GB" dirty="0" err="1" smtClean="0"/>
              <a:t>dhawka</a:t>
            </a:r>
            <a:r>
              <a:rPr lang="en-GB" dirty="0" smtClean="0"/>
              <a:t>...</a:t>
            </a:r>
            <a:r>
              <a:rPr lang="en-GB" dirty="0" err="1" smtClean="0"/>
              <a:t>i</a:t>
            </a:r>
            <a:r>
              <a:rPr lang="en-GB" dirty="0" smtClean="0"/>
              <a:t> want a battle u </a:t>
            </a:r>
            <a:r>
              <a:rPr lang="en-GB" dirty="0" err="1" smtClean="0"/>
              <a:t>emporeor</a:t>
            </a:r>
            <a:r>
              <a:rPr lang="en-GB" dirty="0" smtClean="0"/>
              <a:t> you win and </a:t>
            </a:r>
            <a:r>
              <a:rPr lang="en-GB" dirty="0" err="1" smtClean="0"/>
              <a:t>i’ll</a:t>
            </a:r>
            <a:r>
              <a:rPr lang="en-GB" dirty="0" smtClean="0"/>
              <a:t> give u this...</a:t>
            </a:r>
            <a:endParaRPr lang="en-GB" dirty="0"/>
          </a:p>
        </p:txBody>
      </p:sp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928802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500702"/>
            <a:ext cx="1000132" cy="109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517921"/>
            <a:ext cx="1214446" cy="13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307181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071538" y="178592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071538" y="178592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92880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142984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1000108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7528" y="2000240"/>
            <a:ext cx="2536472" cy="20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572008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643438" y="357166"/>
            <a:ext cx="3143272" cy="646331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How do you know </a:t>
            </a:r>
            <a:r>
              <a:rPr lang="en-GB" dirty="0" err="1" smtClean="0"/>
              <a:t>i</a:t>
            </a:r>
            <a:r>
              <a:rPr lang="en-GB" dirty="0" smtClean="0"/>
              <a:t> was an </a:t>
            </a:r>
            <a:r>
              <a:rPr lang="en-GB" dirty="0" err="1" smtClean="0"/>
              <a:t>empoeror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1071546"/>
            <a:ext cx="2428892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Ever since </a:t>
            </a:r>
            <a:r>
              <a:rPr lang="en-GB" dirty="0" err="1" smtClean="0"/>
              <a:t>i</a:t>
            </a:r>
            <a:r>
              <a:rPr lang="en-GB" dirty="0" smtClean="0"/>
              <a:t> was created, I've eased dropped on every one of you...if you lose </a:t>
            </a:r>
            <a:r>
              <a:rPr lang="en-GB" dirty="0" err="1" smtClean="0"/>
              <a:t>i</a:t>
            </a:r>
            <a:r>
              <a:rPr lang="en-GB" dirty="0" smtClean="0"/>
              <a:t> get your stones</a:t>
            </a:r>
            <a:endParaRPr lang="en-GB" dirty="0"/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928802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500702"/>
            <a:ext cx="1000132" cy="109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517921"/>
            <a:ext cx="1214446" cy="13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307181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071538" y="178592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071538" y="178592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8" name="TextBox 17"/>
          <p:cNvSpPr txBox="1"/>
          <p:nvPr/>
        </p:nvSpPr>
        <p:spPr>
          <a:xfrm>
            <a:off x="4071934" y="2786058"/>
            <a:ext cx="1571636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Fine </a:t>
            </a:r>
            <a:r>
              <a:rPr lang="en-GB" dirty="0" err="1" smtClean="0"/>
              <a:t>i’ll</a:t>
            </a:r>
            <a:r>
              <a:rPr lang="en-GB" dirty="0" smtClean="0"/>
              <a:t> battle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214290"/>
            <a:ext cx="7467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Before you watch the Volume I...</a:t>
            </a:r>
            <a:endParaRPr kumimoji="0" lang="en-GB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mew threes(based of mew twos)were designed by vaporeon249 (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exept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hunt)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http://vaporeon249.deviantart.com/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his page.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top to bottom, left to right.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mewthree,with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reznor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created by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psylady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 page 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http://psylady.deviantart.com/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own the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music,any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it,its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 owned by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FUNimantions</a:t>
            </a:r>
            <a:r>
              <a:rPr lang="en-GB" sz="3000" dirty="0"/>
              <a:t>,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1142984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42976" y="4357694"/>
            <a:ext cx="107157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Dhawka</a:t>
            </a:r>
            <a:endParaRPr lang="en-GB" dirty="0"/>
          </a:p>
        </p:txBody>
      </p:sp>
      <p:pic>
        <p:nvPicPr>
          <p:cNvPr id="5" name="Gourmet Race [Brawl] (Extende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0"/>
            <a:ext cx="304800" cy="3048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0832" y="1928802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929454" y="4286256"/>
            <a:ext cx="1571636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laveon</a:t>
            </a:r>
            <a:endParaRPr lang="en-GB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480" y="4500570"/>
            <a:ext cx="2857520" cy="45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00570"/>
            <a:ext cx="2857520" cy="45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428868"/>
            <a:ext cx="17632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428992" y="5357826"/>
            <a:ext cx="27860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Dhawka</a:t>
            </a:r>
            <a:r>
              <a:rPr lang="en-GB" dirty="0" smtClean="0"/>
              <a:t> used shadow force</a:t>
            </a:r>
            <a:endParaRPr lang="en-GB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26" y="4643446"/>
            <a:ext cx="2786074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571612"/>
            <a:ext cx="2928955" cy="257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500430" y="5357826"/>
            <a:ext cx="27860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Laveon</a:t>
            </a:r>
            <a:r>
              <a:rPr lang="en-GB" dirty="0" smtClean="0"/>
              <a:t> used sacred fire</a:t>
            </a:r>
            <a:endParaRPr lang="en-GB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3446"/>
            <a:ext cx="2786074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428992" y="5357826"/>
            <a:ext cx="27860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Dhawka</a:t>
            </a:r>
            <a:r>
              <a:rPr lang="en-GB" dirty="0" smtClean="0"/>
              <a:t> used shadow force critical</a:t>
            </a:r>
            <a:endParaRPr lang="en-GB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500306"/>
            <a:ext cx="17632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9" y="4643446"/>
            <a:ext cx="271461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14884"/>
            <a:ext cx="278605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3428992" y="5357826"/>
            <a:ext cx="27860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Laveon</a:t>
            </a:r>
            <a:r>
              <a:rPr lang="en-GB" dirty="0" smtClean="0"/>
              <a:t> used hammer arm super effective!!</a:t>
            </a:r>
            <a:endParaRPr lang="en-GB" dirty="0"/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714488"/>
            <a:ext cx="2058603" cy="130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3428992" y="5429264"/>
            <a:ext cx="27860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Dhawka</a:t>
            </a:r>
            <a:r>
              <a:rPr lang="en-GB" dirty="0" smtClean="0"/>
              <a:t> used shadow force critical</a:t>
            </a:r>
            <a:endParaRPr lang="en-GB" dirty="0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500306"/>
            <a:ext cx="17632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4714884"/>
            <a:ext cx="278605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298" y="1587259"/>
            <a:ext cx="2928955" cy="257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3446"/>
            <a:ext cx="30003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3357554" y="5429264"/>
            <a:ext cx="27860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Laveon</a:t>
            </a:r>
            <a:r>
              <a:rPr lang="en-GB" dirty="0" smtClean="0"/>
              <a:t> used sacred fire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1" grpId="0" animBg="1"/>
      <p:bldP spid="14" grpId="0" animBg="1"/>
      <p:bldP spid="16" grpId="0" animBg="1"/>
      <p:bldP spid="20" grpId="0" animBg="1"/>
      <p:bldP spid="22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92880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142984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1000108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7528" y="2000240"/>
            <a:ext cx="2536472" cy="20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572008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000232" y="357166"/>
            <a:ext cx="31432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impossible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1000108"/>
            <a:ext cx="242889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Been along time since that happened!!</a:t>
            </a:r>
            <a:endParaRPr lang="en-GB" dirty="0"/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928802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500702"/>
            <a:ext cx="1000132" cy="109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517921"/>
            <a:ext cx="1214446" cy="13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307181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7358082" y="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7358082" y="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9" name="TextBox 18"/>
          <p:cNvSpPr txBox="1"/>
          <p:nvPr/>
        </p:nvSpPr>
        <p:spPr>
          <a:xfrm>
            <a:off x="1928794" y="2071678"/>
            <a:ext cx="314327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Underlord</a:t>
            </a:r>
            <a:r>
              <a:rPr lang="en-GB" dirty="0" smtClean="0"/>
              <a:t>(were going into orbit)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3" descr="http://t1.gstatic.com/images?q=tbn:ANd9GcR3xBDNqP_W-QT_1Eh54PiZokEXsMrwN2OoWqlvAtJ3JKfTEk7Z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6036463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600076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592933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00438"/>
            <a:ext cx="25831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07528" y="2857496"/>
            <a:ext cx="2536472" cy="200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2553451" cy="18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28596" y="4143380"/>
            <a:ext cx="14845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000232" y="357166"/>
            <a:ext cx="314327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 </a:t>
            </a:r>
            <a:r>
              <a:rPr lang="en-GB" dirty="0" err="1" smtClean="0"/>
              <a:t>geuss</a:t>
            </a:r>
            <a:r>
              <a:rPr lang="en-GB" dirty="0" smtClean="0"/>
              <a:t> the others are going into orbit...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929190" y="1285860"/>
            <a:ext cx="2428892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Ok...than...we </a:t>
            </a:r>
            <a:r>
              <a:rPr lang="en-GB" dirty="0" err="1" smtClean="0"/>
              <a:t>betterget</a:t>
            </a:r>
            <a:r>
              <a:rPr lang="en-GB" dirty="0" smtClean="0"/>
              <a:t> to the mansion....</a:t>
            </a:r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857892"/>
            <a:ext cx="71438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5572140"/>
            <a:ext cx="1000132" cy="109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38" y="5286388"/>
            <a:ext cx="1214446" cy="13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214678" y="557214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3214678" y="557214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500042"/>
            <a:ext cx="5500726" cy="2062103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Thanks for watching Chaos stones </a:t>
            </a:r>
            <a:r>
              <a:rPr lang="en-GB" sz="3200" dirty="0" err="1" smtClean="0"/>
              <a:t>vol</a:t>
            </a:r>
            <a:r>
              <a:rPr lang="en-GB" sz="3200" dirty="0" smtClean="0"/>
              <a:t> 1,every  volume is two episodes...and thank you for the </a:t>
            </a:r>
            <a:r>
              <a:rPr lang="en-GB" sz="3200" dirty="0" err="1" smtClean="0"/>
              <a:t>veiws</a:t>
            </a:r>
            <a:r>
              <a:rPr lang="en-GB" sz="3200" dirty="0" smtClean="0"/>
              <a:t> you guys!!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1857364"/>
            <a:ext cx="55627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on the last volume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Chaos Stones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vol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 Picture of Mount Rainier, one of America&amp;#x27;s ten most dangerous volcanoes, on the occasion of the 30th anniversary of Mount St. Helens&amp;#x27;s May 18, 1980 erup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964644" y="321448"/>
            <a:ext cx="3786213" cy="142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zgeek.com/forum/gallery/files/1/6/9/9/8/nuclear-explo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1472" y="185736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2643174" y="357166"/>
            <a:ext cx="31432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I’ll kill you </a:t>
            </a:r>
            <a:r>
              <a:rPr lang="en-GB" dirty="0" err="1" smtClean="0"/>
              <a:t>underlord</a:t>
            </a:r>
            <a:r>
              <a:rPr lang="en-GB" dirty="0" smtClean="0"/>
              <a:t> for making her do this!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407553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500174"/>
            <a:ext cx="2515669" cy="277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643174" y="5143512"/>
            <a:ext cx="31432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Why are you glowing....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panoramio.com/photos/original/13847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9"/>
            <a:ext cx="9144064" cy="6858049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2903" y="4205339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138717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0430" y="1142984"/>
            <a:ext cx="23574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 you two all right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1928802"/>
            <a:ext cx="235745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yea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214818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3714752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868" y="2786058"/>
            <a:ext cx="23574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Look </a:t>
            </a:r>
            <a:r>
              <a:rPr lang="en-GB" dirty="0" err="1" smtClean="0"/>
              <a:t>wat</a:t>
            </a:r>
            <a:r>
              <a:rPr lang="en-GB" dirty="0" smtClean="0"/>
              <a:t> fell out of the sky </a:t>
            </a:r>
            <a:r>
              <a:rPr lang="en-GB" dirty="0" err="1" smtClean="0"/>
              <a:t>wen</a:t>
            </a:r>
            <a:r>
              <a:rPr lang="en-GB" dirty="0" smtClean="0"/>
              <a:t> you two bout fainted..and </a:t>
            </a:r>
            <a:r>
              <a:rPr lang="en-GB" dirty="0" err="1" smtClean="0"/>
              <a:t>wat</a:t>
            </a:r>
            <a:r>
              <a:rPr lang="en-GB" dirty="0" smtClean="0"/>
              <a:t> we found...</a:t>
            </a:r>
            <a:endParaRPr lang="en-GB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214346" y="4071942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42913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tatic.panoramio.com/photos/original/13847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9"/>
            <a:ext cx="9144064" cy="685804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868" y="1071546"/>
            <a:ext cx="235745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all</a:t>
            </a:r>
            <a:endParaRPr lang="en-GB" dirty="0"/>
          </a:p>
        </p:txBody>
      </p:sp>
      <p:pic>
        <p:nvPicPr>
          <p:cNvPr id="4" name="Picture 2" descr="http://static.panoramio.com/photos/original/13847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9"/>
            <a:ext cx="9144064" cy="6858049"/>
          </a:xfrm>
          <a:prstGeom prst="rect">
            <a:avLst/>
          </a:prstGeom>
          <a:noFill/>
        </p:spPr>
      </p:pic>
      <p:pic>
        <p:nvPicPr>
          <p:cNvPr id="5" name="Picture 4" descr="http://static.panoramio.com/photos/original/13847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9"/>
            <a:ext cx="9144064" cy="685804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071670" y="3929066"/>
            <a:ext cx="1952044" cy="23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429000"/>
            <a:ext cx="6767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57224" y="4000504"/>
            <a:ext cx="26432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714752"/>
            <a:ext cx="857256" cy="82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5720" y="4357694"/>
            <a:ext cx="2428892" cy="271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571536" y="4491026"/>
            <a:ext cx="2273541" cy="23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357554" y="0"/>
            <a:ext cx="2357454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Cordem:you</a:t>
            </a:r>
            <a:r>
              <a:rPr lang="en-GB" dirty="0" smtClean="0"/>
              <a:t> won how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000504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357554" y="642918"/>
            <a:ext cx="2357454" cy="17543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Demisewan:i</a:t>
            </a:r>
            <a:r>
              <a:rPr lang="en-GB" dirty="0" smtClean="0"/>
              <a:t> could fell your </a:t>
            </a:r>
            <a:r>
              <a:rPr lang="en-GB" dirty="0" err="1" smtClean="0"/>
              <a:t>everymove</a:t>
            </a:r>
            <a:r>
              <a:rPr lang="en-GB" dirty="0" smtClean="0"/>
              <a:t>..</a:t>
            </a:r>
            <a:r>
              <a:rPr lang="en-GB" dirty="0" err="1" smtClean="0"/>
              <a:t>i’m</a:t>
            </a:r>
            <a:r>
              <a:rPr lang="en-GB" dirty="0" smtClean="0"/>
              <a:t> </a:t>
            </a:r>
            <a:r>
              <a:rPr lang="en-GB" dirty="0" err="1" smtClean="0"/>
              <a:t>phycic</a:t>
            </a:r>
            <a:r>
              <a:rPr lang="en-GB" dirty="0" smtClean="0"/>
              <a:t>..</a:t>
            </a:r>
            <a:r>
              <a:rPr lang="en-GB" dirty="0" err="1" smtClean="0"/>
              <a:t>i</a:t>
            </a:r>
            <a:r>
              <a:rPr lang="en-GB" dirty="0" smtClean="0"/>
              <a:t> can hear your weaknesses </a:t>
            </a:r>
            <a:r>
              <a:rPr lang="en-GB" dirty="0" err="1" smtClean="0"/>
              <a:t>stregnths</a:t>
            </a:r>
            <a:r>
              <a:rPr lang="en-GB" dirty="0" smtClean="0"/>
              <a:t> everything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2786058"/>
            <a:ext cx="235745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You can have this...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28992" y="3500438"/>
            <a:ext cx="2357454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 thought he worked with </a:t>
            </a:r>
            <a:r>
              <a:rPr lang="en-GB" dirty="0" err="1" smtClean="0"/>
              <a:t>underlord</a:t>
            </a:r>
            <a:r>
              <a:rPr lang="en-GB" dirty="0" smtClean="0"/>
              <a:t>...why did he give it</a:t>
            </a:r>
            <a:endParaRPr lang="en-GB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14620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315982" y="0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Chapter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askerville Old Face" pitchFamily="18" charset="0"/>
              </a:rPr>
              <a:t>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64330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While the gang went to tell the </a:t>
            </a:r>
            <a:r>
              <a:rPr lang="en-GB" dirty="0" err="1" smtClean="0"/>
              <a:t>others,the</a:t>
            </a:r>
            <a:r>
              <a:rPr lang="en-GB" dirty="0"/>
              <a:t> </a:t>
            </a:r>
            <a:r>
              <a:rPr lang="en-GB" dirty="0" err="1" smtClean="0"/>
              <a:t>underlord</a:t>
            </a:r>
            <a:r>
              <a:rPr lang="en-GB" dirty="0" smtClean="0"/>
              <a:t> and </a:t>
            </a:r>
            <a:r>
              <a:rPr lang="en-GB" dirty="0" err="1" smtClean="0"/>
              <a:t>hs</a:t>
            </a:r>
            <a:r>
              <a:rPr lang="en-GB" dirty="0" smtClean="0"/>
              <a:t> minions all </a:t>
            </a:r>
            <a:r>
              <a:rPr lang="en-GB" dirty="0" err="1" smtClean="0"/>
              <a:t>gatherd</a:t>
            </a:r>
            <a:r>
              <a:rPr lang="en-GB" dirty="0" smtClean="0"/>
              <a:t> for a plan...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waii C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14546" y="2143116"/>
            <a:ext cx="2708669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500306"/>
            <a:ext cx="3286140" cy="345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86644" y="3734781"/>
            <a:ext cx="2000264" cy="312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285852" y="2357430"/>
            <a:ext cx="2838466" cy="331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3F9BC"/>
              </a:clrFrom>
              <a:clrTo>
                <a:srgbClr val="D3F9B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3714752"/>
            <a:ext cx="3086119" cy="252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643570" y="0"/>
            <a:ext cx="319831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Why are we all gathered here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500042"/>
            <a:ext cx="26432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/>
              <a:t>ALL:to</a:t>
            </a:r>
            <a:r>
              <a:rPr lang="en-GB" dirty="0" smtClean="0"/>
              <a:t> destroy </a:t>
            </a:r>
            <a:r>
              <a:rPr lang="en-GB" dirty="0" err="1" smtClean="0"/>
              <a:t>mewblade</a:t>
            </a:r>
            <a:r>
              <a:rPr lang="en-GB" dirty="0" smtClean="0"/>
              <a:t> and her team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214422"/>
            <a:ext cx="4357686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We are going into space to find the next 2 chaos stones </a:t>
            </a:r>
            <a:r>
              <a:rPr lang="en-GB" dirty="0" err="1" smtClean="0"/>
              <a:t>there,they</a:t>
            </a:r>
            <a:r>
              <a:rPr lang="en-GB" dirty="0" smtClean="0"/>
              <a:t> are hidden on the </a:t>
            </a:r>
            <a:r>
              <a:rPr lang="en-GB" dirty="0" err="1" smtClean="0"/>
              <a:t>moon.thunderclap,dhawka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want you two to go </a:t>
            </a:r>
            <a:r>
              <a:rPr lang="en-GB" dirty="0" err="1" smtClean="0"/>
              <a:t>occupie</a:t>
            </a:r>
            <a:r>
              <a:rPr lang="en-GB" dirty="0" smtClean="0"/>
              <a:t> </a:t>
            </a:r>
            <a:r>
              <a:rPr lang="en-GB" dirty="0" err="1" smtClean="0"/>
              <a:t>mewblade</a:t>
            </a:r>
            <a:r>
              <a:rPr lang="en-GB" dirty="0" smtClean="0"/>
              <a:t>...</a:t>
            </a:r>
            <a:r>
              <a:rPr lang="en-GB" dirty="0" err="1" smtClean="0"/>
              <a:t>whle</a:t>
            </a:r>
            <a:r>
              <a:rPr lang="en-GB" dirty="0" smtClean="0"/>
              <a:t> we get into orbit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143</TotalTime>
  <Words>603</Words>
  <Application>Microsoft Office PowerPoint</Application>
  <PresentationFormat>On-screen Show (4:3)</PresentationFormat>
  <Paragraphs>73</Paragraphs>
  <Slides>23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15</cp:revision>
  <dcterms:created xsi:type="dcterms:W3CDTF">2011-08-01T09:19:32Z</dcterms:created>
  <dcterms:modified xsi:type="dcterms:W3CDTF">2011-08-01T11:42:40Z</dcterms:modified>
</cp:coreProperties>
</file>