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0"/>
  </p:notesMasterIdLst>
  <p:sldIdLst>
    <p:sldId id="256" r:id="rId2"/>
    <p:sldId id="259" r:id="rId3"/>
    <p:sldId id="258" r:id="rId4"/>
    <p:sldId id="260" r:id="rId5"/>
    <p:sldId id="261" r:id="rId6"/>
    <p:sldId id="262" r:id="rId7"/>
    <p:sldId id="263" r:id="rId8"/>
    <p:sldId id="268" r:id="rId9"/>
    <p:sldId id="269" r:id="rId10"/>
    <p:sldId id="270" r:id="rId11"/>
    <p:sldId id="271" r:id="rId12"/>
    <p:sldId id="272" r:id="rId13"/>
    <p:sldId id="273" r:id="rId14"/>
    <p:sldId id="275" r:id="rId15"/>
    <p:sldId id="274" r:id="rId16"/>
    <p:sldId id="276" r:id="rId17"/>
    <p:sldId id="280" r:id="rId18"/>
    <p:sldId id="277" r:id="rId19"/>
    <p:sldId id="278" r:id="rId20"/>
    <p:sldId id="279" r:id="rId21"/>
    <p:sldId id="281" r:id="rId22"/>
    <p:sldId id="282" r:id="rId23"/>
    <p:sldId id="283" r:id="rId24"/>
    <p:sldId id="284" r:id="rId25"/>
    <p:sldId id="285" r:id="rId26"/>
    <p:sldId id="286" r:id="rId27"/>
    <p:sldId id="287" r:id="rId28"/>
    <p:sldId id="288"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119" autoAdjust="0"/>
    <p:restoredTop sz="94660"/>
  </p:normalViewPr>
  <p:slideViewPr>
    <p:cSldViewPr>
      <p:cViewPr>
        <p:scale>
          <a:sx n="75" d="100"/>
          <a:sy n="75" d="100"/>
        </p:scale>
        <p:origin x="-1032" y="-6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A75484-38D3-4963-ADA0-6EF2F3DB074E}" type="datetimeFigureOut">
              <a:rPr lang="en-US" smtClean="0"/>
              <a:pPr/>
              <a:t>7/30/2011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738ED7-FCEB-42D9-988C-70BE2AC74ADA}"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F738ED7-FCEB-42D9-988C-70BE2AC74ADA}" type="slidenum">
              <a:rPr lang="en-GB" smtClean="0"/>
              <a:pPr/>
              <a:t>4</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6115174-F5DF-4C8E-9512-70574464F6D8}" type="datetimeFigureOut">
              <a:rPr lang="en-US" smtClean="0"/>
              <a:pPr/>
              <a:t>7/30/2011</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57970015-F90E-4589-AFE9-C972CB6284A3}"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115174-F5DF-4C8E-9512-70574464F6D8}" type="datetimeFigureOut">
              <a:rPr lang="en-US" smtClean="0"/>
              <a:pPr/>
              <a:t>7/30/2011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970015-F90E-4589-AFE9-C972CB6284A3}" type="slidenum">
              <a:rPr lang="en-GB" smtClean="0"/>
              <a:pPr/>
              <a:t>‹#›</a:t>
            </a:fld>
            <a:endParaRPr lang="en-GB"/>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115174-F5DF-4C8E-9512-70574464F6D8}" type="datetimeFigureOut">
              <a:rPr lang="en-US" smtClean="0"/>
              <a:pPr/>
              <a:t>7/30/2011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970015-F90E-4589-AFE9-C972CB6284A3}" type="slidenum">
              <a:rPr lang="en-GB" smtClean="0"/>
              <a:pPr/>
              <a:t>‹#›</a:t>
            </a:fld>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115174-F5DF-4C8E-9512-70574464F6D8}" type="datetimeFigureOut">
              <a:rPr lang="en-US" smtClean="0"/>
              <a:pPr/>
              <a:t>7/30/2011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970015-F90E-4589-AFE9-C972CB6284A3}" type="slidenum">
              <a:rPr lang="en-GB" smtClean="0"/>
              <a:pPr/>
              <a:t>‹#›</a:t>
            </a:fld>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6115174-F5DF-4C8E-9512-70574464F6D8}" type="datetimeFigureOut">
              <a:rPr lang="en-US" smtClean="0"/>
              <a:pPr/>
              <a:t>7/30/2011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970015-F90E-4589-AFE9-C972CB6284A3}"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6115174-F5DF-4C8E-9512-70574464F6D8}" type="datetimeFigureOut">
              <a:rPr lang="en-US" smtClean="0"/>
              <a:pPr/>
              <a:t>7/30/2011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970015-F90E-4589-AFE9-C972CB6284A3}" type="slidenum">
              <a:rPr lang="en-GB" smtClean="0"/>
              <a:pPr/>
              <a:t>‹#›</a:t>
            </a:fld>
            <a:endParaRPr lang="en-GB"/>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6115174-F5DF-4C8E-9512-70574464F6D8}" type="datetimeFigureOut">
              <a:rPr lang="en-US" smtClean="0"/>
              <a:pPr/>
              <a:t>7/30/2011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7970015-F90E-4589-AFE9-C972CB6284A3}" type="slidenum">
              <a:rPr lang="en-GB" smtClean="0"/>
              <a:pPr/>
              <a:t>‹#›</a:t>
            </a:fld>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6115174-F5DF-4C8E-9512-70574464F6D8}" type="datetimeFigureOut">
              <a:rPr lang="en-US" smtClean="0"/>
              <a:pPr/>
              <a:t>7/30/2011</a:t>
            </a:fld>
            <a:endParaRPr lang="en-GB"/>
          </a:p>
        </p:txBody>
      </p:sp>
      <p:sp>
        <p:nvSpPr>
          <p:cNvPr id="8" name="Slide Number Placeholder 7"/>
          <p:cNvSpPr>
            <a:spLocks noGrp="1"/>
          </p:cNvSpPr>
          <p:nvPr>
            <p:ph type="sldNum" sz="quarter" idx="11"/>
          </p:nvPr>
        </p:nvSpPr>
        <p:spPr/>
        <p:txBody>
          <a:bodyPr/>
          <a:lstStyle/>
          <a:p>
            <a:fld id="{57970015-F90E-4589-AFE9-C972CB6284A3}" type="slidenum">
              <a:rPr lang="en-GB" smtClean="0"/>
              <a:pPr/>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115174-F5DF-4C8E-9512-70574464F6D8}" type="datetimeFigureOut">
              <a:rPr lang="en-US" smtClean="0"/>
              <a:pPr/>
              <a:t>7/30/2011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7970015-F90E-4589-AFE9-C972CB6284A3}" type="slidenum">
              <a:rPr lang="en-GB" smtClean="0"/>
              <a:pPr/>
              <a:t>‹#›</a:t>
            </a:fld>
            <a:endParaRPr lang="en-GB"/>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6115174-F5DF-4C8E-9512-70574464F6D8}" type="datetimeFigureOut">
              <a:rPr lang="en-US" smtClean="0"/>
              <a:pPr/>
              <a:t>7/30/2011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156448" y="6422064"/>
            <a:ext cx="762000" cy="365125"/>
          </a:xfrm>
        </p:spPr>
        <p:txBody>
          <a:bodyPr/>
          <a:lstStyle/>
          <a:p>
            <a:fld id="{57970015-F90E-4589-AFE9-C972CB6284A3}" type="slidenum">
              <a:rPr lang="en-GB" smtClean="0"/>
              <a:pPr/>
              <a:t>‹#›</a:t>
            </a:fld>
            <a:endParaRPr lang="en-GB"/>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26115174-F5DF-4C8E-9512-70574464F6D8}" type="datetimeFigureOut">
              <a:rPr lang="en-US" smtClean="0"/>
              <a:pPr/>
              <a:t>7/30/2011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970015-F90E-4589-AFE9-C972CB6284A3}" type="slidenum">
              <a:rPr lang="en-GB" smtClean="0"/>
              <a:pPr/>
              <a:t>‹#›</a:t>
            </a:fld>
            <a:endParaRPr lang="en-GB"/>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26115174-F5DF-4C8E-9512-70574464F6D8}" type="datetimeFigureOut">
              <a:rPr lang="en-US" smtClean="0"/>
              <a:pPr/>
              <a:t>7/30/2011</a:t>
            </a:fld>
            <a:endParaRPr lang="en-GB"/>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GB"/>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57970015-F90E-4589-AFE9-C972CB6284A3}"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5.jpeg"/><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5.jpeg"/><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5.jpeg"/><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5.jpe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1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jpeg"/><Relationship Id="rId1" Type="http://schemas.openxmlformats.org/officeDocument/2006/relationships/slideLayout" Target="../slideLayouts/slideLayout7.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9.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6.png"/><Relationship Id="rId7" Type="http://schemas.openxmlformats.org/officeDocument/2006/relationships/image" Target="../media/image19.png"/><Relationship Id="rId2" Type="http://schemas.openxmlformats.org/officeDocument/2006/relationships/image" Target="../media/image17.jpeg"/><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5.png"/><Relationship Id="rId4" Type="http://schemas.openxmlformats.org/officeDocument/2006/relationships/image" Target="../media/image6.png"/><Relationship Id="rId9" Type="http://schemas.openxmlformats.org/officeDocument/2006/relationships/image" Target="../media/image21.png"/></Relationships>
</file>

<file path=ppt/slides/_rels/slide2.xml.rels><?xml version="1.0" encoding="UTF-8" standalone="yes"?>
<Relationships xmlns="http://schemas.openxmlformats.org/package/2006/relationships"><Relationship Id="rId3" Type="http://schemas.openxmlformats.org/officeDocument/2006/relationships/hyperlink" Target="http://psylady.deviantart.com/" TargetMode="External"/><Relationship Id="rId2" Type="http://schemas.openxmlformats.org/officeDocument/2006/relationships/hyperlink" Target="http://vaporeon249.deviantart.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6.png"/><Relationship Id="rId7" Type="http://schemas.openxmlformats.org/officeDocument/2006/relationships/image" Target="../media/image19.png"/><Relationship Id="rId2" Type="http://schemas.openxmlformats.org/officeDocument/2006/relationships/image" Target="../media/image17.jpeg"/><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5.png"/><Relationship Id="rId4" Type="http://schemas.openxmlformats.org/officeDocument/2006/relationships/image" Target="../media/image6.png"/><Relationship Id="rId9" Type="http://schemas.openxmlformats.org/officeDocument/2006/relationships/image" Target="../media/image21.png"/></Relationships>
</file>

<file path=ppt/slides/_rels/slide21.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7.jpeg"/><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6.png"/><Relationship Id="rId9" Type="http://schemas.openxmlformats.org/officeDocument/2006/relationships/image" Target="../media/image5.png"/></Relationships>
</file>

<file path=ppt/slides/_rels/slide22.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7.jpeg"/><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6.png"/><Relationship Id="rId9" Type="http://schemas.openxmlformats.org/officeDocument/2006/relationships/image" Target="../media/image5.png"/></Relationships>
</file>

<file path=ppt/slides/_rels/slide2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6.png"/><Relationship Id="rId7" Type="http://schemas.openxmlformats.org/officeDocument/2006/relationships/image" Target="../media/image21.png"/><Relationship Id="rId2" Type="http://schemas.openxmlformats.org/officeDocument/2006/relationships/image" Target="../media/image17.jpeg"/><Relationship Id="rId1" Type="http://schemas.openxmlformats.org/officeDocument/2006/relationships/slideLayout" Target="../slideLayouts/slideLayout7.xml"/><Relationship Id="rId6" Type="http://schemas.openxmlformats.org/officeDocument/2006/relationships/image" Target="../media/image20.png"/><Relationship Id="rId5" Type="http://schemas.openxmlformats.org/officeDocument/2006/relationships/image" Target="../media/image18.png"/><Relationship Id="rId4" Type="http://schemas.openxmlformats.org/officeDocument/2006/relationships/image" Target="../media/image6.png"/><Relationship Id="rId9" Type="http://schemas.openxmlformats.org/officeDocument/2006/relationships/image" Target="../media/image19.png"/></Relationships>
</file>

<file path=ppt/slides/_rels/slide2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6.png"/><Relationship Id="rId7" Type="http://schemas.openxmlformats.org/officeDocument/2006/relationships/image" Target="../media/image21.png"/><Relationship Id="rId2" Type="http://schemas.openxmlformats.org/officeDocument/2006/relationships/image" Target="../media/image17.jpeg"/><Relationship Id="rId1" Type="http://schemas.openxmlformats.org/officeDocument/2006/relationships/slideLayout" Target="../slideLayouts/slideLayout7.xml"/><Relationship Id="rId6" Type="http://schemas.openxmlformats.org/officeDocument/2006/relationships/image" Target="../media/image20.png"/><Relationship Id="rId5" Type="http://schemas.openxmlformats.org/officeDocument/2006/relationships/image" Target="../media/image18.png"/><Relationship Id="rId4" Type="http://schemas.openxmlformats.org/officeDocument/2006/relationships/image" Target="../media/image6.png"/><Relationship Id="rId9" Type="http://schemas.openxmlformats.org/officeDocument/2006/relationships/image" Target="../media/image22.png"/></Relationships>
</file>

<file path=ppt/slides/_rels/slide2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6.png"/><Relationship Id="rId7" Type="http://schemas.openxmlformats.org/officeDocument/2006/relationships/image" Target="../media/image21.png"/><Relationship Id="rId2" Type="http://schemas.openxmlformats.org/officeDocument/2006/relationships/image" Target="../media/image17.jpeg"/><Relationship Id="rId1" Type="http://schemas.openxmlformats.org/officeDocument/2006/relationships/slideLayout" Target="../slideLayouts/slideLayout7.xml"/><Relationship Id="rId6" Type="http://schemas.openxmlformats.org/officeDocument/2006/relationships/image" Target="../media/image20.png"/><Relationship Id="rId5" Type="http://schemas.openxmlformats.org/officeDocument/2006/relationships/image" Target="../media/image18.png"/><Relationship Id="rId4" Type="http://schemas.openxmlformats.org/officeDocument/2006/relationships/image" Target="../media/image6.png"/><Relationship Id="rId9" Type="http://schemas.openxmlformats.org/officeDocument/2006/relationships/image" Target="../media/image22.png"/></Relationships>
</file>

<file path=ppt/slides/_rels/slide26.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8.png"/><Relationship Id="rId7" Type="http://schemas.openxmlformats.org/officeDocument/2006/relationships/image" Target="../media/image5.png"/><Relationship Id="rId12" Type="http://schemas.openxmlformats.org/officeDocument/2006/relationships/image" Target="../media/image25.png"/><Relationship Id="rId2" Type="http://schemas.openxmlformats.org/officeDocument/2006/relationships/image" Target="../media/image17.jpeg"/><Relationship Id="rId1" Type="http://schemas.openxmlformats.org/officeDocument/2006/relationships/slideLayout" Target="../slideLayouts/slideLayout7.xml"/><Relationship Id="rId6" Type="http://schemas.openxmlformats.org/officeDocument/2006/relationships/image" Target="../media/image21.png"/><Relationship Id="rId11" Type="http://schemas.openxmlformats.org/officeDocument/2006/relationships/image" Target="../media/image24.png"/><Relationship Id="rId5" Type="http://schemas.openxmlformats.org/officeDocument/2006/relationships/image" Target="../media/image6.png"/><Relationship Id="rId10" Type="http://schemas.openxmlformats.org/officeDocument/2006/relationships/image" Target="../media/image23.png"/><Relationship Id="rId4" Type="http://schemas.openxmlformats.org/officeDocument/2006/relationships/image" Target="../media/image16.png"/><Relationship Id="rId9" Type="http://schemas.openxmlformats.org/officeDocument/2006/relationships/image" Target="../media/image20.png"/></Relationships>
</file>

<file path=ppt/slides/_rels/slide27.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8.png"/><Relationship Id="rId7" Type="http://schemas.openxmlformats.org/officeDocument/2006/relationships/image" Target="../media/image5.png"/><Relationship Id="rId2" Type="http://schemas.openxmlformats.org/officeDocument/2006/relationships/image" Target="../media/image17.jpeg"/><Relationship Id="rId1" Type="http://schemas.openxmlformats.org/officeDocument/2006/relationships/slideLayout" Target="../slideLayouts/slideLayout7.xml"/><Relationship Id="rId6" Type="http://schemas.openxmlformats.org/officeDocument/2006/relationships/image" Target="../media/image21.png"/><Relationship Id="rId11" Type="http://schemas.openxmlformats.org/officeDocument/2006/relationships/image" Target="../media/image25.png"/><Relationship Id="rId5" Type="http://schemas.openxmlformats.org/officeDocument/2006/relationships/image" Target="../media/image6.png"/><Relationship Id="rId10" Type="http://schemas.openxmlformats.org/officeDocument/2006/relationships/image" Target="../media/image24.png"/><Relationship Id="rId4" Type="http://schemas.openxmlformats.org/officeDocument/2006/relationships/image" Target="../media/image16.png"/><Relationship Id="rId9" Type="http://schemas.openxmlformats.org/officeDocument/2006/relationships/image" Target="../media/image2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8.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slideLayout" Target="../slideLayouts/slideLayout7.xml"/><Relationship Id="rId1" Type="http://schemas.openxmlformats.org/officeDocument/2006/relationships/audio" Target="file:///c:\Users\Home\Music\iMesh\funimation\dragon%20ball%20z%20budokai%203%20original%20soundtrack\Dragonball%20Z%20-%20Super%20Buu%20Theme.mp3" TargetMode="External"/><Relationship Id="rId6" Type="http://schemas.openxmlformats.org/officeDocument/2006/relationships/image" Target="../media/image5.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4.jpeg"/><Relationship Id="rId9"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571604" y="2071678"/>
            <a:ext cx="6312947" cy="1107996"/>
          </a:xfrm>
          <a:prstGeom prst="rect">
            <a:avLst/>
          </a:prstGeom>
          <a:noFill/>
        </p:spPr>
        <p:txBody>
          <a:bodyPr wrap="none" lIns="91440" tIns="45720" rIns="91440" bIns="45720">
            <a:spAutoFit/>
          </a:bodyPr>
          <a:lstStyle/>
          <a:p>
            <a:pPr algn="ctr"/>
            <a:r>
              <a:rPr lang="en-US" sz="6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askerville Old Face" pitchFamily="18" charset="0"/>
              </a:rPr>
              <a:t>Chaos stones </a:t>
            </a:r>
            <a:r>
              <a:rPr lang="en-US" sz="6600" b="1"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askerville Old Face" pitchFamily="18" charset="0"/>
              </a:rPr>
              <a:t>vol</a:t>
            </a:r>
            <a:r>
              <a:rPr lang="en-US" sz="6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askerville Old Face" pitchFamily="18" charset="0"/>
              </a:rPr>
              <a:t> I</a:t>
            </a:r>
            <a:endParaRPr lang="en-US" sz="66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askerville Old Face"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newport-discovery-guide.com/images/newport-mansions.jpg"/>
          <p:cNvPicPr>
            <a:picLocks noChangeAspect="1" noChangeArrowheads="1"/>
          </p:cNvPicPr>
          <p:nvPr/>
        </p:nvPicPr>
        <p:blipFill>
          <a:blip r:embed="rId2"/>
          <a:srcRect/>
          <a:stretch>
            <a:fillRect/>
          </a:stretch>
        </p:blipFill>
        <p:spPr bwMode="auto">
          <a:xfrm>
            <a:off x="-7371" y="0"/>
            <a:ext cx="9151371" cy="6858000"/>
          </a:xfrm>
          <a:prstGeom prst="rect">
            <a:avLst/>
          </a:prstGeom>
          <a:noFill/>
        </p:spPr>
      </p:pic>
      <p:pic>
        <p:nvPicPr>
          <p:cNvPr id="4" name="Picture 3"/>
          <p:cNvPicPr>
            <a:picLocks noChangeAspect="1" noChangeArrowheads="1"/>
          </p:cNvPicPr>
          <p:nvPr/>
        </p:nvPicPr>
        <p:blipFill>
          <a:blip r:embed="rId3">
            <a:clrChange>
              <a:clrFrom>
                <a:srgbClr val="D3F9BC"/>
              </a:clrFrom>
              <a:clrTo>
                <a:srgbClr val="D3F9BC">
                  <a:alpha val="0"/>
                </a:srgbClr>
              </a:clrTo>
            </a:clrChange>
          </a:blip>
          <a:srcRect/>
          <a:stretch>
            <a:fillRect/>
          </a:stretch>
        </p:blipFill>
        <p:spPr bwMode="auto">
          <a:xfrm flipH="1">
            <a:off x="1928794" y="4357694"/>
            <a:ext cx="2428892" cy="2719283"/>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a:clrChange>
              <a:clrFrom>
                <a:srgbClr val="D3F9BC"/>
              </a:clrFrom>
              <a:clrTo>
                <a:srgbClr val="D3F9BC">
                  <a:alpha val="0"/>
                </a:srgbClr>
              </a:clrTo>
            </a:clrChange>
          </a:blip>
          <a:srcRect/>
          <a:stretch>
            <a:fillRect/>
          </a:stretch>
        </p:blipFill>
        <p:spPr bwMode="auto">
          <a:xfrm>
            <a:off x="4429124" y="4286256"/>
            <a:ext cx="2273541" cy="2366974"/>
          </a:xfrm>
          <a:prstGeom prst="rect">
            <a:avLst/>
          </a:prstGeom>
          <a:noFill/>
          <a:ln w="9525">
            <a:noFill/>
            <a:miter lim="800000"/>
            <a:headEnd/>
            <a:tailEnd/>
          </a:ln>
          <a:effectLst/>
        </p:spPr>
      </p:pic>
      <p:sp>
        <p:nvSpPr>
          <p:cNvPr id="7" name="TextBox 6"/>
          <p:cNvSpPr txBox="1"/>
          <p:nvPr/>
        </p:nvSpPr>
        <p:spPr>
          <a:xfrm>
            <a:off x="0" y="0"/>
            <a:ext cx="1500166" cy="369332"/>
          </a:xfrm>
          <a:prstGeom prst="rect">
            <a:avLst/>
          </a:prstGeom>
          <a:noFill/>
        </p:spPr>
        <p:txBody>
          <a:bodyPr wrap="square" rtlCol="0">
            <a:spAutoFit/>
          </a:bodyPr>
          <a:lstStyle/>
          <a:p>
            <a:r>
              <a:rPr lang="en-GB" dirty="0" err="1" smtClean="0"/>
              <a:t>Meawwhile</a:t>
            </a:r>
            <a:endParaRPr lang="en-GB"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027"/>
                                        </p:tgtEl>
                                        <p:attrNameLst>
                                          <p:attrName>style.visibility</p:attrName>
                                        </p:attrNameLst>
                                      </p:cBhvr>
                                      <p:to>
                                        <p:strVal val="visible"/>
                                      </p:to>
                                    </p:set>
                                    <p:animEffect transition="in" filter="fade">
                                      <p:cBhvr>
                                        <p:cTn id="13" dur="2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newport-discovery-guide.com/images/newport-mansions.jpg"/>
          <p:cNvPicPr>
            <a:picLocks noChangeAspect="1" noChangeArrowheads="1"/>
          </p:cNvPicPr>
          <p:nvPr/>
        </p:nvPicPr>
        <p:blipFill>
          <a:blip r:embed="rId2"/>
          <a:srcRect/>
          <a:stretch>
            <a:fillRect/>
          </a:stretch>
        </p:blipFill>
        <p:spPr bwMode="auto">
          <a:xfrm>
            <a:off x="-7371" y="0"/>
            <a:ext cx="9151371" cy="6858000"/>
          </a:xfrm>
          <a:prstGeom prst="rect">
            <a:avLst/>
          </a:prstGeom>
          <a:noFill/>
        </p:spPr>
      </p:pic>
      <p:pic>
        <p:nvPicPr>
          <p:cNvPr id="3" name="Picture 2"/>
          <p:cNvPicPr>
            <a:picLocks noChangeAspect="1" noChangeArrowheads="1"/>
          </p:cNvPicPr>
          <p:nvPr/>
        </p:nvPicPr>
        <p:blipFill>
          <a:blip r:embed="rId3">
            <a:clrChange>
              <a:clrFrom>
                <a:srgbClr val="D3F9BC"/>
              </a:clrFrom>
              <a:clrTo>
                <a:srgbClr val="D3F9BC">
                  <a:alpha val="0"/>
                </a:srgbClr>
              </a:clrTo>
            </a:clrChange>
          </a:blip>
          <a:srcRect/>
          <a:stretch>
            <a:fillRect/>
          </a:stretch>
        </p:blipFill>
        <p:spPr bwMode="auto">
          <a:xfrm flipH="1">
            <a:off x="1928794" y="4357694"/>
            <a:ext cx="2428892" cy="2719283"/>
          </a:xfrm>
          <a:prstGeom prst="rect">
            <a:avLst/>
          </a:prstGeom>
          <a:noFill/>
          <a:ln w="9525">
            <a:noFill/>
            <a:miter lim="800000"/>
            <a:headEnd/>
            <a:tailEnd/>
          </a:ln>
          <a:effectLst/>
        </p:spPr>
      </p:pic>
      <p:pic>
        <p:nvPicPr>
          <p:cNvPr id="4" name="Picture 3"/>
          <p:cNvPicPr>
            <a:picLocks noChangeAspect="1" noChangeArrowheads="1"/>
          </p:cNvPicPr>
          <p:nvPr/>
        </p:nvPicPr>
        <p:blipFill>
          <a:blip r:embed="rId4">
            <a:clrChange>
              <a:clrFrom>
                <a:srgbClr val="D3F9BC"/>
              </a:clrFrom>
              <a:clrTo>
                <a:srgbClr val="D3F9BC">
                  <a:alpha val="0"/>
                </a:srgbClr>
              </a:clrTo>
            </a:clrChange>
          </a:blip>
          <a:srcRect/>
          <a:stretch>
            <a:fillRect/>
          </a:stretch>
        </p:blipFill>
        <p:spPr bwMode="auto">
          <a:xfrm>
            <a:off x="4429124" y="4286256"/>
            <a:ext cx="2273541" cy="2366974"/>
          </a:xfrm>
          <a:prstGeom prst="rect">
            <a:avLst/>
          </a:prstGeom>
          <a:noFill/>
          <a:ln w="9525">
            <a:noFill/>
            <a:miter lim="800000"/>
            <a:headEnd/>
            <a:tailEnd/>
          </a:ln>
          <a:effectLst/>
        </p:spPr>
      </p:pic>
      <p:sp>
        <p:nvSpPr>
          <p:cNvPr id="5" name="TextBox 4"/>
          <p:cNvSpPr txBox="1"/>
          <p:nvPr/>
        </p:nvSpPr>
        <p:spPr>
          <a:xfrm>
            <a:off x="4929190" y="357166"/>
            <a:ext cx="178595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Hey </a:t>
            </a:r>
            <a:r>
              <a:rPr lang="en-GB" dirty="0" err="1" smtClean="0"/>
              <a:t>demisewan</a:t>
            </a:r>
            <a:endParaRPr lang="en-GB" dirty="0"/>
          </a:p>
        </p:txBody>
      </p:sp>
      <p:sp>
        <p:nvSpPr>
          <p:cNvPr id="6" name="TextBox 5"/>
          <p:cNvSpPr txBox="1"/>
          <p:nvPr/>
        </p:nvSpPr>
        <p:spPr>
          <a:xfrm>
            <a:off x="1928794" y="1285860"/>
            <a:ext cx="1500198"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i="1" dirty="0" smtClean="0"/>
              <a:t>Hey </a:t>
            </a:r>
            <a:r>
              <a:rPr lang="en-GB" i="1" dirty="0" err="1" smtClean="0"/>
              <a:t>reznor</a:t>
            </a:r>
            <a:endParaRPr lang="en-GB" i="1" dirty="0"/>
          </a:p>
        </p:txBody>
      </p:sp>
      <p:sp>
        <p:nvSpPr>
          <p:cNvPr id="7" name="TextBox 6"/>
          <p:cNvSpPr txBox="1"/>
          <p:nvPr/>
        </p:nvSpPr>
        <p:spPr>
          <a:xfrm>
            <a:off x="4786314" y="1857364"/>
            <a:ext cx="2214578"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How was the beach</a:t>
            </a:r>
            <a:endParaRPr lang="en-GB" dirty="0"/>
          </a:p>
        </p:txBody>
      </p:sp>
      <p:sp>
        <p:nvSpPr>
          <p:cNvPr id="8" name="TextBox 7"/>
          <p:cNvSpPr txBox="1"/>
          <p:nvPr/>
        </p:nvSpPr>
        <p:spPr>
          <a:xfrm>
            <a:off x="1000100" y="2143116"/>
            <a:ext cx="3571900" cy="175432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It </a:t>
            </a:r>
            <a:r>
              <a:rPr lang="en-GB" dirty="0" err="1" smtClean="0"/>
              <a:t>wasnt</a:t>
            </a:r>
            <a:r>
              <a:rPr lang="en-GB" dirty="0" smtClean="0"/>
              <a:t> good...</a:t>
            </a:r>
            <a:r>
              <a:rPr lang="en-GB" dirty="0" err="1" smtClean="0"/>
              <a:t>mewblade</a:t>
            </a:r>
            <a:r>
              <a:rPr lang="en-GB" dirty="0" smtClean="0"/>
              <a:t> came </a:t>
            </a:r>
            <a:r>
              <a:rPr lang="en-GB" dirty="0" err="1" smtClean="0"/>
              <a:t>back,but</a:t>
            </a:r>
            <a:r>
              <a:rPr lang="en-GB" dirty="0" smtClean="0"/>
              <a:t> </a:t>
            </a:r>
            <a:r>
              <a:rPr lang="en-GB" dirty="0" err="1" smtClean="0"/>
              <a:t>shes</a:t>
            </a:r>
            <a:r>
              <a:rPr lang="en-GB" dirty="0" smtClean="0"/>
              <a:t> different ,she seemed </a:t>
            </a:r>
          </a:p>
          <a:p>
            <a:r>
              <a:rPr lang="en-GB" dirty="0" smtClean="0"/>
              <a:t>That </a:t>
            </a:r>
            <a:r>
              <a:rPr lang="en-GB" dirty="0" err="1" smtClean="0"/>
              <a:t>shes</a:t>
            </a:r>
            <a:r>
              <a:rPr lang="en-GB" dirty="0" smtClean="0"/>
              <a:t> been brain washed to kill </a:t>
            </a:r>
            <a:r>
              <a:rPr lang="en-GB" dirty="0" err="1" smtClean="0"/>
              <a:t>us,but</a:t>
            </a:r>
            <a:r>
              <a:rPr lang="en-GB" dirty="0" smtClean="0"/>
              <a:t> who would do </a:t>
            </a:r>
            <a:r>
              <a:rPr lang="en-GB" dirty="0" err="1" smtClean="0"/>
              <a:t>shuch</a:t>
            </a:r>
            <a:r>
              <a:rPr lang="en-GB" dirty="0" smtClean="0"/>
              <a:t> things to her an us...</a:t>
            </a:r>
            <a:endParaRPr lang="en-GB"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newport-discovery-guide.com/images/newport-mansions.jpg"/>
          <p:cNvPicPr>
            <a:picLocks noChangeAspect="1" noChangeArrowheads="1"/>
          </p:cNvPicPr>
          <p:nvPr/>
        </p:nvPicPr>
        <p:blipFill>
          <a:blip r:embed="rId2"/>
          <a:srcRect/>
          <a:stretch>
            <a:fillRect/>
          </a:stretch>
        </p:blipFill>
        <p:spPr bwMode="auto">
          <a:xfrm>
            <a:off x="-7371" y="0"/>
            <a:ext cx="9151371" cy="6858000"/>
          </a:xfrm>
          <a:prstGeom prst="rect">
            <a:avLst/>
          </a:prstGeom>
          <a:noFill/>
        </p:spPr>
      </p:pic>
      <p:pic>
        <p:nvPicPr>
          <p:cNvPr id="4" name="Picture 3"/>
          <p:cNvPicPr>
            <a:picLocks noChangeAspect="1" noChangeArrowheads="1"/>
          </p:cNvPicPr>
          <p:nvPr/>
        </p:nvPicPr>
        <p:blipFill>
          <a:blip r:embed="rId3">
            <a:clrChange>
              <a:clrFrom>
                <a:srgbClr val="D3F9BC"/>
              </a:clrFrom>
              <a:clrTo>
                <a:srgbClr val="D3F9BC">
                  <a:alpha val="0"/>
                </a:srgbClr>
              </a:clrTo>
            </a:clrChange>
          </a:blip>
          <a:srcRect/>
          <a:stretch>
            <a:fillRect/>
          </a:stretch>
        </p:blipFill>
        <p:spPr bwMode="auto">
          <a:xfrm flipH="1">
            <a:off x="1928794" y="4357694"/>
            <a:ext cx="2428892" cy="2719283"/>
          </a:xfrm>
          <a:prstGeom prst="rect">
            <a:avLst/>
          </a:prstGeom>
          <a:noFill/>
          <a:ln w="9525">
            <a:noFill/>
            <a:miter lim="800000"/>
            <a:headEnd/>
            <a:tailEnd/>
          </a:ln>
          <a:effectLst/>
        </p:spPr>
      </p:pic>
      <p:pic>
        <p:nvPicPr>
          <p:cNvPr id="5" name="Picture 4"/>
          <p:cNvPicPr>
            <a:picLocks noChangeAspect="1" noChangeArrowheads="1"/>
          </p:cNvPicPr>
          <p:nvPr/>
        </p:nvPicPr>
        <p:blipFill>
          <a:blip r:embed="rId4">
            <a:clrChange>
              <a:clrFrom>
                <a:srgbClr val="D3F9BC"/>
              </a:clrFrom>
              <a:clrTo>
                <a:srgbClr val="D3F9BC">
                  <a:alpha val="0"/>
                </a:srgbClr>
              </a:clrTo>
            </a:clrChange>
          </a:blip>
          <a:srcRect/>
          <a:stretch>
            <a:fillRect/>
          </a:stretch>
        </p:blipFill>
        <p:spPr bwMode="auto">
          <a:xfrm>
            <a:off x="4429124" y="4286256"/>
            <a:ext cx="2273541" cy="2366974"/>
          </a:xfrm>
          <a:prstGeom prst="rect">
            <a:avLst/>
          </a:prstGeom>
          <a:noFill/>
          <a:ln w="9525">
            <a:noFill/>
            <a:miter lim="800000"/>
            <a:headEnd/>
            <a:tailEnd/>
          </a:ln>
          <a:effectLst/>
        </p:spPr>
      </p:pic>
      <p:sp>
        <p:nvSpPr>
          <p:cNvPr id="6" name="TextBox 5"/>
          <p:cNvSpPr txBox="1"/>
          <p:nvPr/>
        </p:nvSpPr>
        <p:spPr>
          <a:xfrm>
            <a:off x="4714876" y="1500174"/>
            <a:ext cx="2286016"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What happened...</a:t>
            </a:r>
            <a:endParaRPr lang="en-GB"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1.bp.blogspot.com/-kcl3OMZMKNM/TWBgpMl6sTI/AAAAAAAACz4/_uPYJxozJd4/s1600/The-best-top-desktop-beach-wallpapers-hd-beach-wallpaper-34.jpeg"/>
          <p:cNvPicPr>
            <a:picLocks noChangeAspect="1" noChangeArrowheads="1"/>
          </p:cNvPicPr>
          <p:nvPr/>
        </p:nvPicPr>
        <p:blipFill>
          <a:blip r:embed="rId2">
            <a:clrChange>
              <a:clrFrom>
                <a:srgbClr val="FFFFFF"/>
              </a:clrFrom>
              <a:clrTo>
                <a:srgbClr val="FFFFFF">
                  <a:alpha val="0"/>
                </a:srgbClr>
              </a:clrTo>
            </a:clrChange>
            <a:duotone>
              <a:prstClr val="black"/>
              <a:schemeClr val="tx2">
                <a:tint val="45000"/>
                <a:satMod val="400000"/>
              </a:schemeClr>
            </a:duotone>
          </a:blip>
          <a:srcRect/>
          <a:stretch>
            <a:fillRect/>
          </a:stretch>
        </p:blipFill>
        <p:spPr bwMode="auto">
          <a:xfrm>
            <a:off x="0" y="0"/>
            <a:ext cx="9144000" cy="6858000"/>
          </a:xfrm>
          <a:prstGeom prst="rect">
            <a:avLst/>
          </a:prstGeom>
          <a:noFill/>
        </p:spPr>
      </p:pic>
      <p:sp>
        <p:nvSpPr>
          <p:cNvPr id="3" name="TextBox 2"/>
          <p:cNvSpPr txBox="1"/>
          <p:nvPr/>
        </p:nvSpPr>
        <p:spPr>
          <a:xfrm>
            <a:off x="357158" y="357166"/>
            <a:ext cx="1428760" cy="369332"/>
          </a:xfrm>
          <a:prstGeom prst="rect">
            <a:avLst/>
          </a:prstGeom>
          <a:solidFill>
            <a:srgbClr val="FFFF00"/>
          </a:solidFill>
          <a:ln>
            <a:solidFill>
              <a:srgbClr val="FFC00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meanwhile</a:t>
            </a:r>
            <a:endParaRPr lang="en-GB" dirty="0"/>
          </a:p>
        </p:txBody>
      </p:sp>
      <p:pic>
        <p:nvPicPr>
          <p:cNvPr id="4" name="Picture 2"/>
          <p:cNvPicPr>
            <a:picLocks noChangeAspect="1" noChangeArrowheads="1"/>
          </p:cNvPicPr>
          <p:nvPr/>
        </p:nvPicPr>
        <p:blipFill>
          <a:blip r:embed="rId3">
            <a:clrChange>
              <a:clrFrom>
                <a:srgbClr val="D3F9BC"/>
              </a:clrFrom>
              <a:clrTo>
                <a:srgbClr val="D3F9BC">
                  <a:alpha val="0"/>
                </a:srgbClr>
              </a:clrTo>
            </a:clrChange>
            <a:duotone>
              <a:prstClr val="black"/>
              <a:schemeClr val="tx2">
                <a:tint val="45000"/>
                <a:satMod val="400000"/>
              </a:schemeClr>
            </a:duotone>
          </a:blip>
          <a:srcRect/>
          <a:stretch>
            <a:fillRect/>
          </a:stretch>
        </p:blipFill>
        <p:spPr bwMode="auto">
          <a:xfrm>
            <a:off x="4500562" y="3429000"/>
            <a:ext cx="2643206" cy="2643182"/>
          </a:xfrm>
          <a:prstGeom prst="rect">
            <a:avLst/>
          </a:prstGeom>
          <a:noFill/>
          <a:ln w="9525">
            <a:noFill/>
            <a:miter lim="800000"/>
            <a:headEnd/>
            <a:tailEnd/>
          </a:ln>
          <a:effectLst/>
        </p:spPr>
      </p:pic>
      <p:pic>
        <p:nvPicPr>
          <p:cNvPr id="5" name="Picture 3"/>
          <p:cNvPicPr>
            <a:picLocks noChangeAspect="1" noChangeArrowheads="1"/>
          </p:cNvPicPr>
          <p:nvPr/>
        </p:nvPicPr>
        <p:blipFill>
          <a:blip r:embed="rId4">
            <a:clrChange>
              <a:clrFrom>
                <a:srgbClr val="D3F9BC"/>
              </a:clrFrom>
              <a:clrTo>
                <a:srgbClr val="D3F9BC">
                  <a:alpha val="0"/>
                </a:srgbClr>
              </a:clrTo>
            </a:clrChange>
            <a:duotone>
              <a:prstClr val="black"/>
              <a:schemeClr val="tx2">
                <a:tint val="45000"/>
                <a:satMod val="400000"/>
              </a:schemeClr>
            </a:duotone>
          </a:blip>
          <a:srcRect/>
          <a:stretch>
            <a:fillRect/>
          </a:stretch>
        </p:blipFill>
        <p:spPr bwMode="auto">
          <a:xfrm flipH="1">
            <a:off x="928662" y="3214686"/>
            <a:ext cx="2428892" cy="2719283"/>
          </a:xfrm>
          <a:prstGeom prst="rect">
            <a:avLst/>
          </a:prstGeom>
          <a:noFill/>
          <a:ln w="9525">
            <a:noFill/>
            <a:miter lim="800000"/>
            <a:headEnd/>
            <a:tailEnd/>
          </a:ln>
          <a:effectLst/>
        </p:spPr>
      </p:pic>
      <p:sp>
        <p:nvSpPr>
          <p:cNvPr id="6" name="TextBox 5"/>
          <p:cNvSpPr txBox="1"/>
          <p:nvPr/>
        </p:nvSpPr>
        <p:spPr>
          <a:xfrm>
            <a:off x="4786314" y="357166"/>
            <a:ext cx="2571768" cy="646331"/>
          </a:xfrm>
          <a:prstGeom prst="rect">
            <a:avLst/>
          </a:prstGeom>
          <a:solidFill>
            <a:srgbClr val="FFFF00"/>
          </a:solidFill>
          <a:ln>
            <a:solidFill>
              <a:srgbClr val="FFC00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err="1" smtClean="0"/>
              <a:t>Whats</a:t>
            </a:r>
            <a:r>
              <a:rPr lang="en-GB" dirty="0" smtClean="0"/>
              <a:t> wrong demisewan...</a:t>
            </a:r>
            <a:endParaRPr lang="en-GB" dirty="0"/>
          </a:p>
        </p:txBody>
      </p:sp>
      <p:sp>
        <p:nvSpPr>
          <p:cNvPr id="7" name="TextBox 6"/>
          <p:cNvSpPr txBox="1"/>
          <p:nvPr/>
        </p:nvSpPr>
        <p:spPr>
          <a:xfrm>
            <a:off x="642910" y="1285860"/>
            <a:ext cx="3214710" cy="646331"/>
          </a:xfrm>
          <a:prstGeom prst="rect">
            <a:avLst/>
          </a:prstGeom>
          <a:solidFill>
            <a:srgbClr val="FFFF00"/>
          </a:solidFill>
          <a:ln>
            <a:solidFill>
              <a:srgbClr val="FFC00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Nothing...just worried about mew blade...</a:t>
            </a:r>
            <a:endParaRPr lang="en-GB" dirty="0"/>
          </a:p>
        </p:txBody>
      </p:sp>
      <p:sp>
        <p:nvSpPr>
          <p:cNvPr id="8" name="TextBox 7"/>
          <p:cNvSpPr txBox="1"/>
          <p:nvPr/>
        </p:nvSpPr>
        <p:spPr>
          <a:xfrm>
            <a:off x="4786314" y="1928802"/>
            <a:ext cx="2571768" cy="646331"/>
          </a:xfrm>
          <a:prstGeom prst="rect">
            <a:avLst/>
          </a:prstGeom>
          <a:solidFill>
            <a:srgbClr val="FFFF00"/>
          </a:solidFill>
          <a:ln>
            <a:solidFill>
              <a:srgbClr val="FFC00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You know </a:t>
            </a:r>
            <a:r>
              <a:rPr lang="en-GB" dirty="0" err="1" smtClean="0"/>
              <a:t>mewblade</a:t>
            </a:r>
            <a:r>
              <a:rPr lang="en-GB" dirty="0" smtClean="0"/>
              <a:t> will be able  to escape!</a:t>
            </a:r>
          </a:p>
        </p:txBody>
      </p:sp>
      <p:sp>
        <p:nvSpPr>
          <p:cNvPr id="9" name="TextBox 8"/>
          <p:cNvSpPr txBox="1"/>
          <p:nvPr/>
        </p:nvSpPr>
        <p:spPr>
          <a:xfrm>
            <a:off x="1000100" y="2714620"/>
            <a:ext cx="2428892" cy="646331"/>
          </a:xfrm>
          <a:prstGeom prst="rect">
            <a:avLst/>
          </a:prstGeom>
          <a:solidFill>
            <a:srgbClr val="FFFF00"/>
          </a:solidFill>
          <a:ln>
            <a:solidFill>
              <a:srgbClr val="FFC00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I guess your right...*sigh*</a:t>
            </a:r>
            <a:endParaRPr lang="en-GB" dirty="0"/>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1.bp.blogspot.com/-kcl3OMZMKNM/TWBgpMl6sTI/AAAAAAAACz4/_uPYJxozJd4/s1600/The-best-top-desktop-beach-wallpapers-hd-beach-wallpaper-34.jpeg"/>
          <p:cNvPicPr>
            <a:picLocks noChangeAspect="1" noChangeArrowheads="1"/>
          </p:cNvPicPr>
          <p:nvPr/>
        </p:nvPicPr>
        <p:blipFill>
          <a:blip r:embed="rId2">
            <a:clrChange>
              <a:clrFrom>
                <a:srgbClr val="FFFFFF"/>
              </a:clrFrom>
              <a:clrTo>
                <a:srgbClr val="FFFFFF">
                  <a:alpha val="0"/>
                </a:srgbClr>
              </a:clrTo>
            </a:clrChange>
            <a:duotone>
              <a:prstClr val="black"/>
              <a:schemeClr val="tx2">
                <a:tint val="45000"/>
                <a:satMod val="400000"/>
              </a:schemeClr>
            </a:duotone>
          </a:blip>
          <a:srcRect/>
          <a:stretch>
            <a:fillRect/>
          </a:stretch>
        </p:blipFill>
        <p:spPr bwMode="auto">
          <a:xfrm>
            <a:off x="0" y="0"/>
            <a:ext cx="9144000" cy="6858000"/>
          </a:xfrm>
          <a:prstGeom prst="rect">
            <a:avLst/>
          </a:prstGeom>
          <a:noFill/>
        </p:spPr>
      </p:pic>
      <p:pic>
        <p:nvPicPr>
          <p:cNvPr id="3" name="Picture 2"/>
          <p:cNvPicPr>
            <a:picLocks noChangeAspect="1" noChangeArrowheads="1"/>
          </p:cNvPicPr>
          <p:nvPr/>
        </p:nvPicPr>
        <p:blipFill>
          <a:blip r:embed="rId3">
            <a:clrChange>
              <a:clrFrom>
                <a:srgbClr val="D3F9BC"/>
              </a:clrFrom>
              <a:clrTo>
                <a:srgbClr val="D3F9BC">
                  <a:alpha val="0"/>
                </a:srgbClr>
              </a:clrTo>
            </a:clrChange>
            <a:duotone>
              <a:prstClr val="black"/>
              <a:schemeClr val="tx2">
                <a:tint val="45000"/>
                <a:satMod val="400000"/>
              </a:schemeClr>
            </a:duotone>
          </a:blip>
          <a:srcRect/>
          <a:stretch>
            <a:fillRect/>
          </a:stretch>
        </p:blipFill>
        <p:spPr bwMode="auto">
          <a:xfrm>
            <a:off x="5500694" y="3357562"/>
            <a:ext cx="2643206" cy="2643182"/>
          </a:xfrm>
          <a:prstGeom prst="rect">
            <a:avLst/>
          </a:prstGeom>
          <a:noFill/>
          <a:ln w="9525">
            <a:noFill/>
            <a:miter lim="800000"/>
            <a:headEnd/>
            <a:tailEnd/>
          </a:ln>
          <a:effectLst/>
        </p:spPr>
      </p:pic>
      <p:pic>
        <p:nvPicPr>
          <p:cNvPr id="4" name="Picture 3"/>
          <p:cNvPicPr>
            <a:picLocks noChangeAspect="1" noChangeArrowheads="1"/>
          </p:cNvPicPr>
          <p:nvPr/>
        </p:nvPicPr>
        <p:blipFill>
          <a:blip r:embed="rId4">
            <a:clrChange>
              <a:clrFrom>
                <a:srgbClr val="D3F9BC"/>
              </a:clrFrom>
              <a:clrTo>
                <a:srgbClr val="D3F9BC">
                  <a:alpha val="0"/>
                </a:srgbClr>
              </a:clrTo>
            </a:clrChange>
            <a:duotone>
              <a:prstClr val="black"/>
              <a:schemeClr val="tx2">
                <a:tint val="45000"/>
                <a:satMod val="400000"/>
              </a:schemeClr>
            </a:duotone>
          </a:blip>
          <a:srcRect/>
          <a:stretch>
            <a:fillRect/>
          </a:stretch>
        </p:blipFill>
        <p:spPr bwMode="auto">
          <a:xfrm>
            <a:off x="6500826" y="3929066"/>
            <a:ext cx="2428892" cy="2719283"/>
          </a:xfrm>
          <a:prstGeom prst="rect">
            <a:avLst/>
          </a:prstGeom>
          <a:noFill/>
          <a:ln w="9525">
            <a:noFill/>
            <a:miter lim="800000"/>
            <a:headEnd/>
            <a:tailEnd/>
          </a:ln>
          <a:effectLst/>
        </p:spPr>
      </p:pic>
      <p:pic>
        <p:nvPicPr>
          <p:cNvPr id="5" name="Picture 3"/>
          <p:cNvPicPr>
            <a:picLocks noChangeAspect="1" noChangeArrowheads="1"/>
          </p:cNvPicPr>
          <p:nvPr/>
        </p:nvPicPr>
        <p:blipFill>
          <a:blip r:embed="rId5">
            <a:clrChange>
              <a:clrFrom>
                <a:srgbClr val="D3F9BC"/>
              </a:clrFrom>
              <a:clrTo>
                <a:srgbClr val="D3F9BC">
                  <a:alpha val="0"/>
                </a:srgbClr>
              </a:clrTo>
            </a:clrChange>
            <a:duotone>
              <a:prstClr val="black"/>
              <a:schemeClr val="tx2">
                <a:tint val="45000"/>
                <a:satMod val="400000"/>
              </a:schemeClr>
            </a:duotone>
          </a:blip>
          <a:srcRect/>
          <a:stretch>
            <a:fillRect/>
          </a:stretch>
        </p:blipFill>
        <p:spPr bwMode="auto">
          <a:xfrm flipH="1">
            <a:off x="1142976" y="3714752"/>
            <a:ext cx="2007635" cy="2249519"/>
          </a:xfrm>
          <a:prstGeom prst="rect">
            <a:avLst/>
          </a:prstGeom>
          <a:noFill/>
          <a:ln w="9525">
            <a:noFill/>
            <a:miter lim="800000"/>
            <a:headEnd/>
            <a:tailEnd/>
          </a:ln>
          <a:effectLst/>
        </p:spPr>
      </p:pic>
      <p:sp>
        <p:nvSpPr>
          <p:cNvPr id="6" name="TextBox 5"/>
          <p:cNvSpPr txBox="1"/>
          <p:nvPr/>
        </p:nvSpPr>
        <p:spPr>
          <a:xfrm>
            <a:off x="5572132" y="1857364"/>
            <a:ext cx="3071834" cy="646331"/>
          </a:xfrm>
          <a:prstGeom prst="rect">
            <a:avLst/>
          </a:prstGeom>
          <a:solidFill>
            <a:srgbClr val="FFFF00"/>
          </a:solidFill>
          <a:ln>
            <a:solidFill>
              <a:srgbClr val="FFC00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Who is this guy demisewan... </a:t>
            </a:r>
            <a:endParaRPr lang="en-GB" dirty="0"/>
          </a:p>
        </p:txBody>
      </p:sp>
      <p:sp>
        <p:nvSpPr>
          <p:cNvPr id="7" name="TextBox 6"/>
          <p:cNvSpPr txBox="1"/>
          <p:nvPr/>
        </p:nvSpPr>
        <p:spPr>
          <a:xfrm>
            <a:off x="5572132" y="2714620"/>
            <a:ext cx="3071834" cy="369332"/>
          </a:xfrm>
          <a:prstGeom prst="rect">
            <a:avLst/>
          </a:prstGeom>
          <a:solidFill>
            <a:srgbClr val="FFFF00"/>
          </a:solidFill>
          <a:ln>
            <a:solidFill>
              <a:srgbClr val="FFC000"/>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dirty="0" smtClean="0"/>
              <a:t>Well have to find out</a:t>
            </a:r>
            <a:endParaRPr lang="en-GB"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0-#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1.bp.blogspot.com/-kcl3OMZMKNM/TWBgpMl6sTI/AAAAAAAACz4/_uPYJxozJd4/s1600/The-best-top-desktop-beach-wallpapers-hd-beach-wallpaper-34.jpeg"/>
          <p:cNvPicPr>
            <a:picLocks noChangeAspect="1" noChangeArrowheads="1"/>
          </p:cNvPicPr>
          <p:nvPr/>
        </p:nvPicPr>
        <p:blipFill>
          <a:blip r:embed="rId2">
            <a:clrChange>
              <a:clrFrom>
                <a:srgbClr val="FFFFFF"/>
              </a:clrFrom>
              <a:clrTo>
                <a:srgbClr val="FFFFFF">
                  <a:alpha val="0"/>
                </a:srgbClr>
              </a:clrTo>
            </a:clrChange>
            <a:duotone>
              <a:prstClr val="black"/>
              <a:schemeClr val="tx2">
                <a:tint val="45000"/>
                <a:satMod val="400000"/>
              </a:schemeClr>
            </a:duotone>
          </a:blip>
          <a:srcRect/>
          <a:stretch>
            <a:fillRect/>
          </a:stretch>
        </p:blipFill>
        <p:spPr bwMode="auto">
          <a:xfrm>
            <a:off x="0" y="0"/>
            <a:ext cx="9144000" cy="6858000"/>
          </a:xfrm>
          <a:prstGeom prst="rect">
            <a:avLst/>
          </a:prstGeom>
          <a:noFill/>
        </p:spPr>
      </p:pic>
      <p:pic>
        <p:nvPicPr>
          <p:cNvPr id="3" name="Picture 2"/>
          <p:cNvPicPr>
            <a:picLocks noChangeAspect="1" noChangeArrowheads="1"/>
          </p:cNvPicPr>
          <p:nvPr/>
        </p:nvPicPr>
        <p:blipFill>
          <a:blip r:embed="rId3">
            <a:clrChange>
              <a:clrFrom>
                <a:srgbClr val="D3F9BC"/>
              </a:clrFrom>
              <a:clrTo>
                <a:srgbClr val="D3F9BC">
                  <a:alpha val="0"/>
                </a:srgbClr>
              </a:clrTo>
            </a:clrChange>
            <a:duotone>
              <a:prstClr val="black"/>
              <a:schemeClr val="tx2">
                <a:tint val="45000"/>
                <a:satMod val="400000"/>
              </a:schemeClr>
            </a:duotone>
          </a:blip>
          <a:srcRect/>
          <a:stretch>
            <a:fillRect/>
          </a:stretch>
        </p:blipFill>
        <p:spPr bwMode="auto">
          <a:xfrm>
            <a:off x="5500694" y="3357562"/>
            <a:ext cx="2643206" cy="2643182"/>
          </a:xfrm>
          <a:prstGeom prst="rect">
            <a:avLst/>
          </a:prstGeom>
          <a:noFill/>
          <a:ln w="9525">
            <a:noFill/>
            <a:miter lim="800000"/>
            <a:headEnd/>
            <a:tailEnd/>
          </a:ln>
          <a:effectLst/>
        </p:spPr>
      </p:pic>
      <p:pic>
        <p:nvPicPr>
          <p:cNvPr id="4" name="Picture 3"/>
          <p:cNvPicPr>
            <a:picLocks noChangeAspect="1" noChangeArrowheads="1"/>
          </p:cNvPicPr>
          <p:nvPr/>
        </p:nvPicPr>
        <p:blipFill>
          <a:blip r:embed="rId4">
            <a:clrChange>
              <a:clrFrom>
                <a:srgbClr val="D3F9BC"/>
              </a:clrFrom>
              <a:clrTo>
                <a:srgbClr val="D3F9BC">
                  <a:alpha val="0"/>
                </a:srgbClr>
              </a:clrTo>
            </a:clrChange>
            <a:duotone>
              <a:prstClr val="black"/>
              <a:schemeClr val="tx2">
                <a:tint val="45000"/>
                <a:satMod val="400000"/>
              </a:schemeClr>
            </a:duotone>
          </a:blip>
          <a:srcRect/>
          <a:stretch>
            <a:fillRect/>
          </a:stretch>
        </p:blipFill>
        <p:spPr bwMode="auto">
          <a:xfrm>
            <a:off x="6500826" y="3929066"/>
            <a:ext cx="2428892" cy="2719283"/>
          </a:xfrm>
          <a:prstGeom prst="rect">
            <a:avLst/>
          </a:prstGeom>
          <a:noFill/>
          <a:ln w="9525">
            <a:noFill/>
            <a:miter lim="800000"/>
            <a:headEnd/>
            <a:tailEnd/>
          </a:ln>
          <a:effectLst/>
        </p:spPr>
      </p:pic>
      <p:pic>
        <p:nvPicPr>
          <p:cNvPr id="5" name="Picture 2"/>
          <p:cNvPicPr>
            <a:picLocks noChangeAspect="1" noChangeArrowheads="1"/>
          </p:cNvPicPr>
          <p:nvPr/>
        </p:nvPicPr>
        <p:blipFill>
          <a:blip r:embed="rId5">
            <a:clrChange>
              <a:clrFrom>
                <a:srgbClr val="D3F9BC"/>
              </a:clrFrom>
              <a:clrTo>
                <a:srgbClr val="D3F9BC">
                  <a:alpha val="0"/>
                </a:srgbClr>
              </a:clrTo>
            </a:clrChange>
            <a:duotone>
              <a:prstClr val="black"/>
              <a:schemeClr val="tx2">
                <a:tint val="45000"/>
                <a:satMod val="400000"/>
              </a:schemeClr>
            </a:duotone>
          </a:blip>
          <a:srcRect/>
          <a:stretch>
            <a:fillRect/>
          </a:stretch>
        </p:blipFill>
        <p:spPr bwMode="auto">
          <a:xfrm flipH="1">
            <a:off x="1187164" y="3643314"/>
            <a:ext cx="1952044" cy="2309125"/>
          </a:xfrm>
          <a:prstGeom prst="rect">
            <a:avLst/>
          </a:prstGeom>
          <a:noFill/>
          <a:ln w="9525">
            <a:noFill/>
            <a:miter lim="800000"/>
            <a:headEnd/>
            <a:tailEnd/>
          </a:ln>
          <a:effectLst/>
        </p:spPr>
      </p:pic>
      <p:sp>
        <p:nvSpPr>
          <p:cNvPr id="6" name="TextBox 5"/>
          <p:cNvSpPr txBox="1"/>
          <p:nvPr/>
        </p:nvSpPr>
        <p:spPr>
          <a:xfrm>
            <a:off x="1214414" y="0"/>
            <a:ext cx="2643206" cy="646331"/>
          </a:xfrm>
          <a:prstGeom prst="rect">
            <a:avLst/>
          </a:prstGeom>
          <a:solidFill>
            <a:srgbClr val="FFFF00"/>
          </a:solidFill>
          <a:ln>
            <a:solidFill>
              <a:srgbClr val="FFC00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Have a closer look, my brother and sister</a:t>
            </a:r>
            <a:endParaRPr lang="en-GB" dirty="0"/>
          </a:p>
        </p:txBody>
      </p:sp>
      <p:sp>
        <p:nvSpPr>
          <p:cNvPr id="7" name="TextBox 6"/>
          <p:cNvSpPr txBox="1"/>
          <p:nvPr/>
        </p:nvSpPr>
        <p:spPr>
          <a:xfrm>
            <a:off x="5572132" y="642918"/>
            <a:ext cx="2857520" cy="369332"/>
          </a:xfrm>
          <a:prstGeom prst="rect">
            <a:avLst/>
          </a:prstGeom>
          <a:solidFill>
            <a:srgbClr val="FFFF00"/>
          </a:solidFill>
          <a:ln>
            <a:solidFill>
              <a:srgbClr val="FFC00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What took you so long...</a:t>
            </a:r>
          </a:p>
        </p:txBody>
      </p:sp>
      <p:sp>
        <p:nvSpPr>
          <p:cNvPr id="8" name="TextBox 7"/>
          <p:cNvSpPr txBox="1"/>
          <p:nvPr/>
        </p:nvSpPr>
        <p:spPr>
          <a:xfrm>
            <a:off x="785786" y="1071546"/>
            <a:ext cx="3643338" cy="646331"/>
          </a:xfrm>
          <a:prstGeom prst="rect">
            <a:avLst/>
          </a:prstGeom>
          <a:solidFill>
            <a:srgbClr val="FFFF00"/>
          </a:solidFill>
          <a:ln>
            <a:solidFill>
              <a:srgbClr val="FFC00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Be quite you </a:t>
            </a:r>
            <a:r>
              <a:rPr lang="en-GB" dirty="0" err="1" smtClean="0"/>
              <a:t>fool,i’ll</a:t>
            </a:r>
            <a:r>
              <a:rPr lang="en-GB" dirty="0" smtClean="0"/>
              <a:t> kill you for leaving me behind...</a:t>
            </a:r>
            <a:endParaRPr lang="en-GB" dirty="0"/>
          </a:p>
        </p:txBody>
      </p:sp>
      <p:sp>
        <p:nvSpPr>
          <p:cNvPr id="9" name="TextBox 8"/>
          <p:cNvSpPr txBox="1"/>
          <p:nvPr/>
        </p:nvSpPr>
        <p:spPr>
          <a:xfrm>
            <a:off x="5786446" y="1714488"/>
            <a:ext cx="3000396" cy="369332"/>
          </a:xfrm>
          <a:prstGeom prst="rect">
            <a:avLst/>
          </a:prstGeom>
          <a:solidFill>
            <a:srgbClr val="FFFF00"/>
          </a:solidFill>
          <a:ln>
            <a:solidFill>
              <a:srgbClr val="FFC00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What you on about sis...</a:t>
            </a:r>
            <a:endParaRPr lang="en-GB" dirty="0"/>
          </a:p>
        </p:txBody>
      </p:sp>
      <p:sp>
        <p:nvSpPr>
          <p:cNvPr id="10" name="TextBox 9"/>
          <p:cNvSpPr txBox="1"/>
          <p:nvPr/>
        </p:nvSpPr>
        <p:spPr>
          <a:xfrm>
            <a:off x="1071538" y="2214554"/>
            <a:ext cx="3286148" cy="369332"/>
          </a:xfrm>
          <a:prstGeom prst="rect">
            <a:avLst/>
          </a:prstGeom>
          <a:solidFill>
            <a:srgbClr val="FFFF00"/>
          </a:solidFill>
          <a:ln>
            <a:solidFill>
              <a:srgbClr val="FFC00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Shut up and battle</a:t>
            </a:r>
            <a:endParaRPr lang="en-GB" dirty="0"/>
          </a:p>
        </p:txBody>
      </p:sp>
      <p:sp>
        <p:nvSpPr>
          <p:cNvPr id="11" name="TextBox 10"/>
          <p:cNvSpPr txBox="1"/>
          <p:nvPr/>
        </p:nvSpPr>
        <p:spPr>
          <a:xfrm>
            <a:off x="5643570" y="2643182"/>
            <a:ext cx="3214710" cy="923330"/>
          </a:xfrm>
          <a:prstGeom prst="rect">
            <a:avLst/>
          </a:prstGeom>
          <a:solidFill>
            <a:srgbClr val="FFFF00"/>
          </a:solidFill>
          <a:ln>
            <a:solidFill>
              <a:srgbClr val="FFC00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Demisewan stay out of this if </a:t>
            </a:r>
            <a:r>
              <a:rPr lang="en-GB" dirty="0" err="1" smtClean="0"/>
              <a:t>i</a:t>
            </a:r>
            <a:r>
              <a:rPr lang="en-GB" dirty="0" smtClean="0"/>
              <a:t> fall </a:t>
            </a:r>
            <a:r>
              <a:rPr lang="en-GB" dirty="0" err="1" smtClean="0"/>
              <a:t>atleast</a:t>
            </a:r>
            <a:r>
              <a:rPr lang="en-GB" dirty="0" smtClean="0"/>
              <a:t> we got </a:t>
            </a:r>
            <a:r>
              <a:rPr lang="en-GB" dirty="0" err="1" smtClean="0"/>
              <a:t>you,fly</a:t>
            </a:r>
            <a:r>
              <a:rPr lang="en-GB" dirty="0" smtClean="0"/>
              <a:t> to the mansion</a:t>
            </a:r>
            <a:endParaRPr lang="en-GB"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3" fill="hold" nodeType="clickEffect">
                                  <p:stCondLst>
                                    <p:cond delay="0"/>
                                  </p:stCondLst>
                                  <p:childTnLst>
                                    <p:anim calcmode="lin" valueType="num">
                                      <p:cBhvr additive="base">
                                        <p:cTn id="6" dur="500"/>
                                        <p:tgtEl>
                                          <p:spTgt spid="4"/>
                                        </p:tgtEl>
                                        <p:attrNameLst>
                                          <p:attrName>ppt_x</p:attrName>
                                        </p:attrNameLst>
                                      </p:cBhvr>
                                      <p:tavLst>
                                        <p:tav tm="0">
                                          <p:val>
                                            <p:strVal val="ppt_x"/>
                                          </p:val>
                                        </p:tav>
                                        <p:tav tm="100000">
                                          <p:val>
                                            <p:strVal val="1+ppt_w/2"/>
                                          </p:val>
                                        </p:tav>
                                      </p:tavLst>
                                    </p:anim>
                                    <p:anim calcmode="lin" valueType="num">
                                      <p:cBhvr additive="base">
                                        <p:cTn id="7" dur="500"/>
                                        <p:tgtEl>
                                          <p:spTgt spid="4"/>
                                        </p:tgtEl>
                                        <p:attrNameLst>
                                          <p:attrName>ppt_y</p:attrName>
                                        </p:attrNameLst>
                                      </p:cBhvr>
                                      <p:tavLst>
                                        <p:tav tm="0">
                                          <p:val>
                                            <p:strVal val="ppt_y"/>
                                          </p:val>
                                        </p:tav>
                                        <p:tav tm="100000">
                                          <p:val>
                                            <p:strVal val="0-ppt_h/2"/>
                                          </p:val>
                                        </p:tav>
                                      </p:tavLst>
                                    </p:anim>
                                    <p:set>
                                      <p:cBhvr>
                                        <p:cTn id="8"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newport-discovery-guide.com/images/newport-mansions.jpg"/>
          <p:cNvPicPr>
            <a:picLocks noChangeAspect="1" noChangeArrowheads="1"/>
          </p:cNvPicPr>
          <p:nvPr/>
        </p:nvPicPr>
        <p:blipFill>
          <a:blip r:embed="rId2"/>
          <a:srcRect/>
          <a:stretch>
            <a:fillRect/>
          </a:stretch>
        </p:blipFill>
        <p:spPr bwMode="auto">
          <a:xfrm>
            <a:off x="0" y="0"/>
            <a:ext cx="9151371" cy="6858000"/>
          </a:xfrm>
          <a:prstGeom prst="rect">
            <a:avLst/>
          </a:prstGeom>
          <a:noFill/>
        </p:spPr>
      </p:pic>
      <p:pic>
        <p:nvPicPr>
          <p:cNvPr id="3" name="Picture 2"/>
          <p:cNvPicPr>
            <a:picLocks noChangeAspect="1" noChangeArrowheads="1"/>
          </p:cNvPicPr>
          <p:nvPr/>
        </p:nvPicPr>
        <p:blipFill>
          <a:blip r:embed="rId3">
            <a:clrChange>
              <a:clrFrom>
                <a:srgbClr val="D3F9BC"/>
              </a:clrFrom>
              <a:clrTo>
                <a:srgbClr val="D3F9BC">
                  <a:alpha val="0"/>
                </a:srgbClr>
              </a:clrTo>
            </a:clrChange>
          </a:blip>
          <a:srcRect/>
          <a:stretch>
            <a:fillRect/>
          </a:stretch>
        </p:blipFill>
        <p:spPr bwMode="auto">
          <a:xfrm>
            <a:off x="3857620" y="4500570"/>
            <a:ext cx="2428892" cy="2719283"/>
          </a:xfrm>
          <a:prstGeom prst="rect">
            <a:avLst/>
          </a:prstGeom>
          <a:noFill/>
          <a:ln w="9525">
            <a:noFill/>
            <a:miter lim="800000"/>
            <a:headEnd/>
            <a:tailEnd/>
          </a:ln>
          <a:effectLst/>
        </p:spPr>
      </p:pic>
      <p:pic>
        <p:nvPicPr>
          <p:cNvPr id="4" name="Picture 3"/>
          <p:cNvPicPr>
            <a:picLocks noChangeAspect="1" noChangeArrowheads="1"/>
          </p:cNvPicPr>
          <p:nvPr/>
        </p:nvPicPr>
        <p:blipFill>
          <a:blip r:embed="rId4">
            <a:clrChange>
              <a:clrFrom>
                <a:srgbClr val="D3F9BC"/>
              </a:clrFrom>
              <a:clrTo>
                <a:srgbClr val="D3F9BC">
                  <a:alpha val="0"/>
                </a:srgbClr>
              </a:clrTo>
            </a:clrChange>
          </a:blip>
          <a:srcRect/>
          <a:stretch>
            <a:fillRect/>
          </a:stretch>
        </p:blipFill>
        <p:spPr bwMode="auto">
          <a:xfrm>
            <a:off x="4857752" y="4643446"/>
            <a:ext cx="2273541" cy="2366974"/>
          </a:xfrm>
          <a:prstGeom prst="rect">
            <a:avLst/>
          </a:prstGeom>
          <a:noFill/>
          <a:ln w="9525">
            <a:noFill/>
            <a:miter lim="800000"/>
            <a:headEnd/>
            <a:tailEnd/>
          </a:ln>
          <a:effectLst/>
        </p:spPr>
      </p:pic>
      <p:sp>
        <p:nvSpPr>
          <p:cNvPr id="5" name="TextBox 4"/>
          <p:cNvSpPr txBox="1"/>
          <p:nvPr/>
        </p:nvSpPr>
        <p:spPr>
          <a:xfrm>
            <a:off x="4714876" y="0"/>
            <a:ext cx="857256"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Oh k</a:t>
            </a:r>
            <a:endParaRPr lang="en-GB" dirty="0"/>
          </a:p>
        </p:txBody>
      </p:sp>
      <p:pic>
        <p:nvPicPr>
          <p:cNvPr id="6" name="Picture 5"/>
          <p:cNvPicPr>
            <a:picLocks noChangeAspect="1" noChangeArrowheads="1"/>
          </p:cNvPicPr>
          <p:nvPr/>
        </p:nvPicPr>
        <p:blipFill>
          <a:blip r:embed="rId5">
            <a:clrChange>
              <a:clrFrom>
                <a:srgbClr val="D3F9BC"/>
              </a:clrFrom>
              <a:clrTo>
                <a:srgbClr val="D3F9BC">
                  <a:alpha val="0"/>
                </a:srgbClr>
              </a:clrTo>
            </a:clrChange>
          </a:blip>
          <a:srcRect/>
          <a:stretch>
            <a:fillRect/>
          </a:stretch>
        </p:blipFill>
        <p:spPr bwMode="auto">
          <a:xfrm flipH="1">
            <a:off x="1428728" y="4500570"/>
            <a:ext cx="2643206" cy="2643182"/>
          </a:xfrm>
          <a:prstGeom prst="rect">
            <a:avLst/>
          </a:prstGeom>
          <a:noFill/>
          <a:ln w="9525">
            <a:noFill/>
            <a:miter lim="800000"/>
            <a:headEnd/>
            <a:tailEnd/>
          </a:ln>
          <a:effectLst/>
        </p:spPr>
      </p:pic>
      <p:sp>
        <p:nvSpPr>
          <p:cNvPr id="7" name="TextBox 6"/>
          <p:cNvSpPr txBox="1"/>
          <p:nvPr/>
        </p:nvSpPr>
        <p:spPr>
          <a:xfrm>
            <a:off x="2285984" y="500042"/>
            <a:ext cx="1928826"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err="1" smtClean="0"/>
              <a:t>Yo</a:t>
            </a:r>
            <a:r>
              <a:rPr lang="en-GB" dirty="0" smtClean="0"/>
              <a:t>...how you lot been</a:t>
            </a:r>
            <a:endParaRPr lang="en-GB" dirty="0"/>
          </a:p>
        </p:txBody>
      </p:sp>
      <p:sp>
        <p:nvSpPr>
          <p:cNvPr id="8" name="TextBox 7"/>
          <p:cNvSpPr txBox="1"/>
          <p:nvPr/>
        </p:nvSpPr>
        <p:spPr>
          <a:xfrm>
            <a:off x="5072066" y="1428736"/>
            <a:ext cx="1214446" cy="36933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dirty="0" smtClean="0"/>
              <a:t>You won</a:t>
            </a:r>
            <a:endParaRPr lang="en-GB" dirty="0"/>
          </a:p>
        </p:txBody>
      </p:sp>
      <p:sp>
        <p:nvSpPr>
          <p:cNvPr id="9" name="TextBox 8"/>
          <p:cNvSpPr txBox="1"/>
          <p:nvPr/>
        </p:nvSpPr>
        <p:spPr>
          <a:xfrm>
            <a:off x="857224" y="2071678"/>
            <a:ext cx="3429024"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Yea...</a:t>
            </a:r>
            <a:r>
              <a:rPr lang="en-GB" dirty="0" err="1" smtClean="0"/>
              <a:t>shes</a:t>
            </a:r>
            <a:r>
              <a:rPr lang="en-GB" dirty="0" smtClean="0"/>
              <a:t> weaker then here passive </a:t>
            </a:r>
            <a:r>
              <a:rPr lang="en-GB" dirty="0" err="1" smtClean="0"/>
              <a:t>form,its</a:t>
            </a:r>
            <a:r>
              <a:rPr lang="en-GB" dirty="0" smtClean="0"/>
              <a:t> </a:t>
            </a:r>
            <a:r>
              <a:rPr lang="en-GB" dirty="0" err="1" smtClean="0"/>
              <a:t>proberly</a:t>
            </a:r>
            <a:r>
              <a:rPr lang="en-GB" dirty="0" smtClean="0"/>
              <a:t> when she was brainwashed she </a:t>
            </a:r>
            <a:r>
              <a:rPr lang="en-GB" dirty="0" err="1" smtClean="0"/>
              <a:t>proberly</a:t>
            </a:r>
            <a:r>
              <a:rPr lang="en-GB" dirty="0" smtClean="0"/>
              <a:t> forgot all her power</a:t>
            </a:r>
            <a:endParaRPr lang="en-GB" dirty="0"/>
          </a:p>
        </p:txBody>
      </p:sp>
      <p:sp>
        <p:nvSpPr>
          <p:cNvPr id="10" name="TextBox 9"/>
          <p:cNvSpPr txBox="1"/>
          <p:nvPr/>
        </p:nvSpPr>
        <p:spPr>
          <a:xfrm>
            <a:off x="4572000" y="2571744"/>
            <a:ext cx="3357586" cy="175432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We got to do something...shall we go to the volcanic city to find some fighters ...were going to need them, to beat her when she realises her full strength. Lets go hunt...</a:t>
            </a:r>
            <a:endParaRPr lang="en-GB"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2" fill="hold" nodeType="clickEffect">
                                  <p:stCondLst>
                                    <p:cond delay="0"/>
                                  </p:stCondLst>
                                  <p:childTnLst>
                                    <p:anim calcmode="lin" valueType="num">
                                      <p:cBhvr additive="base">
                                        <p:cTn id="12" dur="500"/>
                                        <p:tgtEl>
                                          <p:spTgt spid="6"/>
                                        </p:tgtEl>
                                        <p:attrNameLst>
                                          <p:attrName>ppt_x</p:attrName>
                                        </p:attrNameLst>
                                      </p:cBhvr>
                                      <p:tavLst>
                                        <p:tav tm="0">
                                          <p:val>
                                            <p:strVal val="ppt_x"/>
                                          </p:val>
                                        </p:tav>
                                        <p:tav tm="100000">
                                          <p:val>
                                            <p:strVal val="1+ppt_w/2"/>
                                          </p:val>
                                        </p:tav>
                                      </p:tavLst>
                                    </p:anim>
                                    <p:anim calcmode="lin" valueType="num">
                                      <p:cBhvr additive="base">
                                        <p:cTn id="13" dur="500"/>
                                        <p:tgtEl>
                                          <p:spTgt spid="6"/>
                                        </p:tgtEl>
                                        <p:attrNameLst>
                                          <p:attrName>ppt_y</p:attrName>
                                        </p:attrNameLst>
                                      </p:cBhvr>
                                      <p:tavLst>
                                        <p:tav tm="0">
                                          <p:val>
                                            <p:strVal val="ppt_y"/>
                                          </p:val>
                                        </p:tav>
                                        <p:tav tm="100000">
                                          <p:val>
                                            <p:strVal val="ppt_y"/>
                                          </p:val>
                                        </p:tav>
                                      </p:tavLst>
                                    </p:anim>
                                    <p:set>
                                      <p:cBhvr>
                                        <p:cTn id="14" dur="1" fill="hold">
                                          <p:stCondLst>
                                            <p:cond delay="499"/>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2" fill="hold" nodeType="clickEffect">
                                  <p:stCondLst>
                                    <p:cond delay="0"/>
                                  </p:stCondLst>
                                  <p:childTnLst>
                                    <p:anim calcmode="lin" valueType="num">
                                      <p:cBhvr additive="base">
                                        <p:cTn id="18" dur="500"/>
                                        <p:tgtEl>
                                          <p:spTgt spid="3"/>
                                        </p:tgtEl>
                                        <p:attrNameLst>
                                          <p:attrName>ppt_x</p:attrName>
                                        </p:attrNameLst>
                                      </p:cBhvr>
                                      <p:tavLst>
                                        <p:tav tm="0">
                                          <p:val>
                                            <p:strVal val="ppt_x"/>
                                          </p:val>
                                        </p:tav>
                                        <p:tav tm="100000">
                                          <p:val>
                                            <p:strVal val="1+ppt_w/2"/>
                                          </p:val>
                                        </p:tav>
                                      </p:tavLst>
                                    </p:anim>
                                    <p:anim calcmode="lin" valueType="num">
                                      <p:cBhvr additive="base">
                                        <p:cTn id="19" dur="500"/>
                                        <p:tgtEl>
                                          <p:spTgt spid="3"/>
                                        </p:tgtEl>
                                        <p:attrNameLst>
                                          <p:attrName>ppt_y</p:attrName>
                                        </p:attrNameLst>
                                      </p:cBhvr>
                                      <p:tavLst>
                                        <p:tav tm="0">
                                          <p:val>
                                            <p:strVal val="ppt_y"/>
                                          </p:val>
                                        </p:tav>
                                        <p:tav tm="100000">
                                          <p:val>
                                            <p:strVal val="ppt_y"/>
                                          </p:val>
                                        </p:tav>
                                      </p:tavLst>
                                    </p:anim>
                                    <p:set>
                                      <p:cBhvr>
                                        <p:cTn id="20" dur="1" fill="hold">
                                          <p:stCondLst>
                                            <p:cond delay="499"/>
                                          </p:stCondLst>
                                        </p:cTn>
                                        <p:tgtEl>
                                          <p:spTgt spid="3"/>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2" fill="hold" nodeType="clickEffect">
                                  <p:stCondLst>
                                    <p:cond delay="0"/>
                                  </p:stCondLst>
                                  <p:childTnLst>
                                    <p:anim calcmode="lin" valueType="num">
                                      <p:cBhvr additive="base">
                                        <p:cTn id="24" dur="500"/>
                                        <p:tgtEl>
                                          <p:spTgt spid="4"/>
                                        </p:tgtEl>
                                        <p:attrNameLst>
                                          <p:attrName>ppt_x</p:attrName>
                                        </p:attrNameLst>
                                      </p:cBhvr>
                                      <p:tavLst>
                                        <p:tav tm="0">
                                          <p:val>
                                            <p:strVal val="ppt_x"/>
                                          </p:val>
                                        </p:tav>
                                        <p:tav tm="100000">
                                          <p:val>
                                            <p:strVal val="1+ppt_w/2"/>
                                          </p:val>
                                        </p:tav>
                                      </p:tavLst>
                                    </p:anim>
                                    <p:anim calcmode="lin" valueType="num">
                                      <p:cBhvr additive="base">
                                        <p:cTn id="25" dur="500"/>
                                        <p:tgtEl>
                                          <p:spTgt spid="4"/>
                                        </p:tgtEl>
                                        <p:attrNameLst>
                                          <p:attrName>ppt_y</p:attrName>
                                        </p:attrNameLst>
                                      </p:cBhvr>
                                      <p:tavLst>
                                        <p:tav tm="0">
                                          <p:val>
                                            <p:strVal val="ppt_y"/>
                                          </p:val>
                                        </p:tav>
                                        <p:tav tm="100000">
                                          <p:val>
                                            <p:strVal val="ppt_y"/>
                                          </p:val>
                                        </p:tav>
                                      </p:tavLst>
                                    </p:anim>
                                    <p:set>
                                      <p:cBhvr>
                                        <p:cTn id="26"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71604" y="2357430"/>
            <a:ext cx="6312947" cy="1107996"/>
          </a:xfrm>
          <a:prstGeom prst="rect">
            <a:avLst/>
          </a:prstGeom>
          <a:noFill/>
        </p:spPr>
        <p:txBody>
          <a:bodyPr wrap="none" lIns="91440" tIns="45720" rIns="91440" bIns="45720">
            <a:spAutoFit/>
          </a:bodyPr>
          <a:lstStyle/>
          <a:p>
            <a:pPr algn="ctr"/>
            <a:r>
              <a:rPr lang="en-US" sz="6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askerville Old Face" pitchFamily="18" charset="0"/>
              </a:rPr>
              <a:t>Chaos stones </a:t>
            </a:r>
            <a:r>
              <a:rPr lang="en-US" sz="6600" b="1"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askerville Old Face" pitchFamily="18" charset="0"/>
              </a:rPr>
              <a:t>vol</a:t>
            </a:r>
            <a:r>
              <a:rPr lang="en-US" sz="6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askerville Old Face" pitchFamily="18" charset="0"/>
              </a:rPr>
              <a:t> I</a:t>
            </a:r>
            <a:endParaRPr lang="en-US" sz="66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askerville Old Face" pitchFamily="18"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images.nationalgeographic.com/wpf/media-live/photos/000/203/cache/most-dangerous-volcanoes-united-states-mauna-loa-hawaii_20367_600x450.jpg"/>
          <p:cNvPicPr>
            <a:picLocks noChangeAspect="1" noChangeArrowheads="1"/>
          </p:cNvPicPr>
          <p:nvPr/>
        </p:nvPicPr>
        <p:blipFill>
          <a:blip r:embed="rId2"/>
          <a:srcRect/>
          <a:stretch>
            <a:fillRect/>
          </a:stretch>
        </p:blipFill>
        <p:spPr bwMode="auto">
          <a:xfrm>
            <a:off x="0" y="0"/>
            <a:ext cx="9169616" cy="6858000"/>
          </a:xfrm>
          <a:prstGeom prst="rect">
            <a:avLst/>
          </a:prstGeom>
          <a:noFill/>
        </p:spPr>
      </p:pic>
      <p:pic>
        <p:nvPicPr>
          <p:cNvPr id="25604" name="Picture 4"/>
          <p:cNvPicPr>
            <a:picLocks noChangeAspect="1" noChangeArrowheads="1"/>
          </p:cNvPicPr>
          <p:nvPr/>
        </p:nvPicPr>
        <p:blipFill>
          <a:blip r:embed="rId3">
            <a:clrChange>
              <a:clrFrom>
                <a:srgbClr val="D3F9BC"/>
              </a:clrFrom>
              <a:clrTo>
                <a:srgbClr val="D3F9BC">
                  <a:alpha val="0"/>
                </a:srgbClr>
              </a:clrTo>
            </a:clrChange>
          </a:blip>
          <a:srcRect/>
          <a:stretch>
            <a:fillRect/>
          </a:stretch>
        </p:blipFill>
        <p:spPr bwMode="auto">
          <a:xfrm>
            <a:off x="4286248" y="3000372"/>
            <a:ext cx="3743344" cy="3223435"/>
          </a:xfrm>
          <a:prstGeom prst="rect">
            <a:avLst/>
          </a:prstGeom>
          <a:noFill/>
          <a:ln w="9525">
            <a:noFill/>
            <a:miter lim="800000"/>
            <a:headEnd/>
            <a:tailEnd/>
          </a:ln>
          <a:effectLst/>
        </p:spPr>
      </p:pic>
      <p:pic>
        <p:nvPicPr>
          <p:cNvPr id="25606" name="Picture 6"/>
          <p:cNvPicPr>
            <a:picLocks noChangeAspect="1" noChangeArrowheads="1"/>
          </p:cNvPicPr>
          <p:nvPr/>
        </p:nvPicPr>
        <p:blipFill>
          <a:blip r:embed="rId4">
            <a:clrChange>
              <a:clrFrom>
                <a:srgbClr val="D3F9BC"/>
              </a:clrFrom>
              <a:clrTo>
                <a:srgbClr val="D3F9BC">
                  <a:alpha val="0"/>
                </a:srgbClr>
              </a:clrTo>
            </a:clrChange>
          </a:blip>
          <a:srcRect/>
          <a:stretch>
            <a:fillRect/>
          </a:stretch>
        </p:blipFill>
        <p:spPr bwMode="auto">
          <a:xfrm>
            <a:off x="5857884" y="5357826"/>
            <a:ext cx="762005" cy="762005"/>
          </a:xfrm>
          <a:prstGeom prst="rect">
            <a:avLst/>
          </a:prstGeom>
          <a:noFill/>
          <a:ln w="9525">
            <a:noFill/>
            <a:miter lim="800000"/>
            <a:headEnd/>
            <a:tailEnd/>
          </a:ln>
          <a:effectLst/>
        </p:spPr>
      </p:pic>
      <p:pic>
        <p:nvPicPr>
          <p:cNvPr id="25603" name="Picture 3"/>
          <p:cNvPicPr>
            <a:picLocks noChangeAspect="1" noChangeArrowheads="1"/>
          </p:cNvPicPr>
          <p:nvPr/>
        </p:nvPicPr>
        <p:blipFill>
          <a:blip r:embed="rId5">
            <a:clrChange>
              <a:clrFrom>
                <a:srgbClr val="D3F9BC"/>
              </a:clrFrom>
              <a:clrTo>
                <a:srgbClr val="D3F9BC">
                  <a:alpha val="0"/>
                </a:srgbClr>
              </a:clrTo>
            </a:clrChange>
          </a:blip>
          <a:srcRect/>
          <a:stretch>
            <a:fillRect/>
          </a:stretch>
        </p:blipFill>
        <p:spPr bwMode="auto">
          <a:xfrm>
            <a:off x="5857884" y="4143380"/>
            <a:ext cx="2752451" cy="2566893"/>
          </a:xfrm>
          <a:prstGeom prst="rect">
            <a:avLst/>
          </a:prstGeom>
          <a:noFill/>
          <a:ln w="9525">
            <a:noFill/>
            <a:miter lim="800000"/>
            <a:headEnd/>
            <a:tailEnd/>
          </a:ln>
          <a:effectLst/>
        </p:spPr>
      </p:pic>
      <p:pic>
        <p:nvPicPr>
          <p:cNvPr id="25605" name="Picture 5"/>
          <p:cNvPicPr>
            <a:picLocks noChangeAspect="1" noChangeArrowheads="1"/>
          </p:cNvPicPr>
          <p:nvPr/>
        </p:nvPicPr>
        <p:blipFill>
          <a:blip r:embed="rId6">
            <a:clrChange>
              <a:clrFrom>
                <a:srgbClr val="D3F9BC"/>
              </a:clrFrom>
              <a:clrTo>
                <a:srgbClr val="D3F9BC">
                  <a:alpha val="0"/>
                </a:srgbClr>
              </a:clrTo>
            </a:clrChange>
          </a:blip>
          <a:srcRect/>
          <a:stretch>
            <a:fillRect/>
          </a:stretch>
        </p:blipFill>
        <p:spPr bwMode="auto">
          <a:xfrm>
            <a:off x="6715140" y="5129204"/>
            <a:ext cx="2112973" cy="1728796"/>
          </a:xfrm>
          <a:prstGeom prst="rect">
            <a:avLst/>
          </a:prstGeom>
          <a:noFill/>
          <a:ln w="9525">
            <a:noFill/>
            <a:miter lim="800000"/>
            <a:headEnd/>
            <a:tailEnd/>
          </a:ln>
          <a:effectLst/>
        </p:spPr>
      </p:pic>
      <p:sp>
        <p:nvSpPr>
          <p:cNvPr id="11" name="Rectangle 10"/>
          <p:cNvSpPr/>
          <p:nvPr/>
        </p:nvSpPr>
        <p:spPr>
          <a:xfrm>
            <a:off x="5214942" y="0"/>
            <a:ext cx="3929058" cy="1107996"/>
          </a:xfrm>
          <a:prstGeom prst="rect">
            <a:avLst/>
          </a:prstGeom>
          <a:noFill/>
        </p:spPr>
        <p:txBody>
          <a:bodyPr wrap="square" lIns="91440" tIns="45720" rIns="91440" bIns="45720">
            <a:spAutoFit/>
          </a:bodyPr>
          <a:lstStyle/>
          <a:p>
            <a:pPr algn="ctr"/>
            <a:r>
              <a:rPr lang="en-US" sz="6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askerville Old Face" pitchFamily="18" charset="0"/>
              </a:rPr>
              <a:t>Chapter  II</a:t>
            </a:r>
            <a:endParaRPr lang="en-US" sz="66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askerville Old Face" pitchFamily="18" charset="0"/>
            </a:endParaRPr>
          </a:p>
        </p:txBody>
      </p:sp>
      <p:sp>
        <p:nvSpPr>
          <p:cNvPr id="12" name="TextBox 11"/>
          <p:cNvSpPr txBox="1"/>
          <p:nvPr/>
        </p:nvSpPr>
        <p:spPr>
          <a:xfrm>
            <a:off x="0" y="214290"/>
            <a:ext cx="3428992"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They soon got the </a:t>
            </a:r>
            <a:r>
              <a:rPr lang="en-GB" dirty="0" err="1" smtClean="0"/>
              <a:t>the</a:t>
            </a:r>
            <a:r>
              <a:rPr lang="en-GB" dirty="0" smtClean="0"/>
              <a:t> volcano city, </a:t>
            </a:r>
            <a:r>
              <a:rPr lang="en-GB" dirty="0" err="1" smtClean="0"/>
              <a:t>volco</a:t>
            </a:r>
            <a:endParaRPr lang="en-GB"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images.nationalgeographic.com/wpf/media-live/photos/000/203/cache/most-dangerous-volcanoes-united-states-mauna-loa-hawaii_20367_600x450.jpg"/>
          <p:cNvPicPr>
            <a:picLocks noChangeAspect="1" noChangeArrowheads="1"/>
          </p:cNvPicPr>
          <p:nvPr/>
        </p:nvPicPr>
        <p:blipFill>
          <a:blip r:embed="rId2"/>
          <a:srcRect/>
          <a:stretch>
            <a:fillRect/>
          </a:stretch>
        </p:blipFill>
        <p:spPr bwMode="auto">
          <a:xfrm>
            <a:off x="-25616" y="0"/>
            <a:ext cx="9169616" cy="6858000"/>
          </a:xfrm>
          <a:prstGeom prst="rect">
            <a:avLst/>
          </a:prstGeom>
          <a:noFill/>
        </p:spPr>
      </p:pic>
      <p:pic>
        <p:nvPicPr>
          <p:cNvPr id="3" name="Picture 2"/>
          <p:cNvPicPr>
            <a:picLocks noChangeAspect="1" noChangeArrowheads="1"/>
          </p:cNvPicPr>
          <p:nvPr/>
        </p:nvPicPr>
        <p:blipFill>
          <a:blip r:embed="rId3">
            <a:clrChange>
              <a:clrFrom>
                <a:srgbClr val="D3F9BC"/>
              </a:clrFrom>
              <a:clrTo>
                <a:srgbClr val="D3F9BC">
                  <a:alpha val="0"/>
                </a:srgbClr>
              </a:clrTo>
            </a:clrChange>
          </a:blip>
          <a:srcRect/>
          <a:stretch>
            <a:fillRect/>
          </a:stretch>
        </p:blipFill>
        <p:spPr bwMode="auto">
          <a:xfrm flipH="1">
            <a:off x="1785918" y="3714752"/>
            <a:ext cx="2273541" cy="2366974"/>
          </a:xfrm>
          <a:prstGeom prst="rect">
            <a:avLst/>
          </a:prstGeom>
          <a:noFill/>
          <a:ln w="9525">
            <a:noFill/>
            <a:miter lim="800000"/>
            <a:headEnd/>
            <a:tailEnd/>
          </a:ln>
          <a:effectLst/>
        </p:spPr>
      </p:pic>
      <p:pic>
        <p:nvPicPr>
          <p:cNvPr id="4" name="Picture 3"/>
          <p:cNvPicPr>
            <a:picLocks noChangeAspect="1" noChangeArrowheads="1"/>
          </p:cNvPicPr>
          <p:nvPr/>
        </p:nvPicPr>
        <p:blipFill>
          <a:blip r:embed="rId4">
            <a:clrChange>
              <a:clrFrom>
                <a:srgbClr val="D3F9BC"/>
              </a:clrFrom>
              <a:clrTo>
                <a:srgbClr val="D3F9BC">
                  <a:alpha val="0"/>
                </a:srgbClr>
              </a:clrTo>
            </a:clrChange>
          </a:blip>
          <a:srcRect/>
          <a:stretch>
            <a:fillRect/>
          </a:stretch>
        </p:blipFill>
        <p:spPr bwMode="auto">
          <a:xfrm flipH="1">
            <a:off x="1071538" y="4138717"/>
            <a:ext cx="2428892" cy="2719283"/>
          </a:xfrm>
          <a:prstGeom prst="rect">
            <a:avLst/>
          </a:prstGeom>
          <a:noFill/>
          <a:ln w="9525">
            <a:noFill/>
            <a:miter lim="800000"/>
            <a:headEnd/>
            <a:tailEnd/>
          </a:ln>
          <a:effectLst/>
        </p:spPr>
      </p:pic>
      <p:pic>
        <p:nvPicPr>
          <p:cNvPr id="5" name="Picture 4"/>
          <p:cNvPicPr>
            <a:picLocks noChangeAspect="1" noChangeArrowheads="1"/>
          </p:cNvPicPr>
          <p:nvPr/>
        </p:nvPicPr>
        <p:blipFill>
          <a:blip r:embed="rId5">
            <a:clrChange>
              <a:clrFrom>
                <a:srgbClr val="D3F9BC"/>
              </a:clrFrom>
              <a:clrTo>
                <a:srgbClr val="D3F9BC">
                  <a:alpha val="0"/>
                </a:srgbClr>
              </a:clrTo>
            </a:clrChange>
          </a:blip>
          <a:srcRect/>
          <a:stretch>
            <a:fillRect/>
          </a:stretch>
        </p:blipFill>
        <p:spPr bwMode="auto">
          <a:xfrm flipH="1">
            <a:off x="0" y="4429132"/>
            <a:ext cx="2643206" cy="2643182"/>
          </a:xfrm>
          <a:prstGeom prst="rect">
            <a:avLst/>
          </a:prstGeom>
          <a:noFill/>
          <a:ln w="9525">
            <a:noFill/>
            <a:miter lim="800000"/>
            <a:headEnd/>
            <a:tailEnd/>
          </a:ln>
          <a:effectLst/>
        </p:spPr>
      </p:pic>
      <p:pic>
        <p:nvPicPr>
          <p:cNvPr id="6" name="Picture 4"/>
          <p:cNvPicPr>
            <a:picLocks noChangeAspect="1" noChangeArrowheads="1"/>
          </p:cNvPicPr>
          <p:nvPr/>
        </p:nvPicPr>
        <p:blipFill>
          <a:blip r:embed="rId6">
            <a:clrChange>
              <a:clrFrom>
                <a:srgbClr val="D3F9BC"/>
              </a:clrFrom>
              <a:clrTo>
                <a:srgbClr val="D3F9BC">
                  <a:alpha val="0"/>
                </a:srgbClr>
              </a:clrTo>
            </a:clrChange>
          </a:blip>
          <a:srcRect/>
          <a:stretch>
            <a:fillRect/>
          </a:stretch>
        </p:blipFill>
        <p:spPr bwMode="auto">
          <a:xfrm>
            <a:off x="4286248" y="3000372"/>
            <a:ext cx="3743344" cy="3223435"/>
          </a:xfrm>
          <a:prstGeom prst="rect">
            <a:avLst/>
          </a:prstGeom>
          <a:noFill/>
          <a:ln w="9525">
            <a:noFill/>
            <a:miter lim="800000"/>
            <a:headEnd/>
            <a:tailEnd/>
          </a:ln>
          <a:effectLst/>
        </p:spPr>
      </p:pic>
      <p:pic>
        <p:nvPicPr>
          <p:cNvPr id="7" name="Picture 6"/>
          <p:cNvPicPr>
            <a:picLocks noChangeAspect="1" noChangeArrowheads="1"/>
          </p:cNvPicPr>
          <p:nvPr/>
        </p:nvPicPr>
        <p:blipFill>
          <a:blip r:embed="rId7">
            <a:clrChange>
              <a:clrFrom>
                <a:srgbClr val="D3F9BC"/>
              </a:clrFrom>
              <a:clrTo>
                <a:srgbClr val="D3F9BC">
                  <a:alpha val="0"/>
                </a:srgbClr>
              </a:clrTo>
            </a:clrChange>
          </a:blip>
          <a:srcRect/>
          <a:stretch>
            <a:fillRect/>
          </a:stretch>
        </p:blipFill>
        <p:spPr bwMode="auto">
          <a:xfrm>
            <a:off x="5857884" y="5357826"/>
            <a:ext cx="762005" cy="762005"/>
          </a:xfrm>
          <a:prstGeom prst="rect">
            <a:avLst/>
          </a:prstGeom>
          <a:noFill/>
          <a:ln w="9525">
            <a:noFill/>
            <a:miter lim="800000"/>
            <a:headEnd/>
            <a:tailEnd/>
          </a:ln>
          <a:effectLst/>
        </p:spPr>
      </p:pic>
      <p:pic>
        <p:nvPicPr>
          <p:cNvPr id="8" name="Picture 3"/>
          <p:cNvPicPr>
            <a:picLocks noChangeAspect="1" noChangeArrowheads="1"/>
          </p:cNvPicPr>
          <p:nvPr/>
        </p:nvPicPr>
        <p:blipFill>
          <a:blip r:embed="rId8">
            <a:clrChange>
              <a:clrFrom>
                <a:srgbClr val="D3F9BC"/>
              </a:clrFrom>
              <a:clrTo>
                <a:srgbClr val="D3F9BC">
                  <a:alpha val="0"/>
                </a:srgbClr>
              </a:clrTo>
            </a:clrChange>
          </a:blip>
          <a:srcRect/>
          <a:stretch>
            <a:fillRect/>
          </a:stretch>
        </p:blipFill>
        <p:spPr bwMode="auto">
          <a:xfrm>
            <a:off x="5857884" y="4143380"/>
            <a:ext cx="2752451" cy="2566893"/>
          </a:xfrm>
          <a:prstGeom prst="rect">
            <a:avLst/>
          </a:prstGeom>
          <a:noFill/>
          <a:ln w="9525">
            <a:noFill/>
            <a:miter lim="800000"/>
            <a:headEnd/>
            <a:tailEnd/>
          </a:ln>
          <a:effectLst/>
        </p:spPr>
      </p:pic>
      <p:pic>
        <p:nvPicPr>
          <p:cNvPr id="9" name="Picture 5"/>
          <p:cNvPicPr>
            <a:picLocks noChangeAspect="1" noChangeArrowheads="1"/>
          </p:cNvPicPr>
          <p:nvPr/>
        </p:nvPicPr>
        <p:blipFill>
          <a:blip r:embed="rId9">
            <a:clrChange>
              <a:clrFrom>
                <a:srgbClr val="D3F9BC"/>
              </a:clrFrom>
              <a:clrTo>
                <a:srgbClr val="D3F9BC">
                  <a:alpha val="0"/>
                </a:srgbClr>
              </a:clrTo>
            </a:clrChange>
          </a:blip>
          <a:srcRect/>
          <a:stretch>
            <a:fillRect/>
          </a:stretch>
        </p:blipFill>
        <p:spPr bwMode="auto">
          <a:xfrm>
            <a:off x="6715140" y="5129204"/>
            <a:ext cx="2112973" cy="1728796"/>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0-#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Before you watch the Volume I...</a:t>
            </a:r>
            <a:endParaRPr lang="en-GB" dirty="0"/>
          </a:p>
        </p:txBody>
      </p:sp>
      <p:sp>
        <p:nvSpPr>
          <p:cNvPr id="3" name="Content Placeholder 2"/>
          <p:cNvSpPr>
            <a:spLocks noGrp="1"/>
          </p:cNvSpPr>
          <p:nvPr>
            <p:ph idx="1"/>
          </p:nvPr>
        </p:nvSpPr>
        <p:spPr/>
        <p:txBody>
          <a:bodyPr>
            <a:normAutofit lnSpcReduction="10000"/>
          </a:bodyPr>
          <a:lstStyle/>
          <a:p>
            <a:pPr>
              <a:buNone/>
            </a:pPr>
            <a:r>
              <a:rPr lang="en-GB" dirty="0" smtClean="0"/>
              <a:t>The mew threes(based of mew twos)were designed by vaporeon249 (</a:t>
            </a:r>
            <a:r>
              <a:rPr lang="en-GB" dirty="0" err="1" smtClean="0"/>
              <a:t>exept</a:t>
            </a:r>
            <a:r>
              <a:rPr lang="en-GB" dirty="0" smtClean="0"/>
              <a:t> hunt)</a:t>
            </a:r>
            <a:r>
              <a:rPr lang="en-GB" dirty="0" smtClean="0">
                <a:hlinkClick r:id="rId2"/>
              </a:rPr>
              <a:t>http://vaporeon249.deviantart.com/</a:t>
            </a:r>
            <a:r>
              <a:rPr lang="en-GB" dirty="0" smtClean="0"/>
              <a:t> is his page.</a:t>
            </a:r>
          </a:p>
          <a:p>
            <a:pPr>
              <a:buNone/>
            </a:pPr>
            <a:r>
              <a:rPr lang="en-GB" dirty="0" smtClean="0"/>
              <a:t>read top to bottom, left to right.</a:t>
            </a:r>
          </a:p>
          <a:p>
            <a:pPr>
              <a:buNone/>
            </a:pPr>
            <a:r>
              <a:rPr lang="en-GB" dirty="0" smtClean="0"/>
              <a:t>The </a:t>
            </a:r>
            <a:r>
              <a:rPr lang="en-GB" dirty="0" err="1" smtClean="0"/>
              <a:t>mewthree,with</a:t>
            </a:r>
            <a:r>
              <a:rPr lang="en-GB" dirty="0" smtClean="0"/>
              <a:t> </a:t>
            </a:r>
            <a:r>
              <a:rPr lang="en-GB" dirty="0" err="1" smtClean="0"/>
              <a:t>reznor</a:t>
            </a:r>
            <a:r>
              <a:rPr lang="en-GB" dirty="0" smtClean="0"/>
              <a:t> was created by </a:t>
            </a:r>
            <a:r>
              <a:rPr lang="en-GB" dirty="0" err="1" smtClean="0"/>
              <a:t>psylady</a:t>
            </a:r>
            <a:r>
              <a:rPr lang="en-GB" dirty="0" smtClean="0"/>
              <a:t> her page </a:t>
            </a:r>
            <a:r>
              <a:rPr lang="en-GB" dirty="0" smtClean="0">
                <a:hlinkClick r:id="rId3"/>
              </a:rPr>
              <a:t>http://psylady.deviantart.com/</a:t>
            </a:r>
            <a:r>
              <a:rPr lang="en-GB" dirty="0" smtClean="0"/>
              <a:t>.</a:t>
            </a:r>
          </a:p>
          <a:p>
            <a:pPr>
              <a:buNone/>
            </a:pPr>
            <a:r>
              <a:rPr lang="en-GB" dirty="0" smtClean="0"/>
              <a:t>Do not own the </a:t>
            </a:r>
            <a:r>
              <a:rPr lang="en-GB" dirty="0" err="1" smtClean="0"/>
              <a:t>music,any</a:t>
            </a:r>
            <a:r>
              <a:rPr lang="en-GB" dirty="0" smtClean="0"/>
              <a:t> of </a:t>
            </a:r>
            <a:r>
              <a:rPr lang="en-GB" dirty="0" err="1" smtClean="0"/>
              <a:t>it,its</a:t>
            </a:r>
            <a:r>
              <a:rPr lang="en-GB" dirty="0" smtClean="0"/>
              <a:t> all owned by </a:t>
            </a:r>
            <a:r>
              <a:rPr lang="en-GB" dirty="0" err="1" smtClean="0"/>
              <a:t>FUNimantions</a:t>
            </a:r>
            <a:r>
              <a:rPr lang="en-GB" dirty="0" smtClean="0"/>
              <a:t> </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images.nationalgeographic.com/wpf/media-live/photos/000/203/cache/most-dangerous-volcanoes-united-states-mauna-loa-hawaii_20367_600x450.jpg"/>
          <p:cNvPicPr>
            <a:picLocks noChangeAspect="1" noChangeArrowheads="1"/>
          </p:cNvPicPr>
          <p:nvPr/>
        </p:nvPicPr>
        <p:blipFill>
          <a:blip r:embed="rId2"/>
          <a:srcRect/>
          <a:stretch>
            <a:fillRect/>
          </a:stretch>
        </p:blipFill>
        <p:spPr bwMode="auto">
          <a:xfrm>
            <a:off x="-25616" y="0"/>
            <a:ext cx="9169616" cy="6858000"/>
          </a:xfrm>
          <a:prstGeom prst="rect">
            <a:avLst/>
          </a:prstGeom>
          <a:noFill/>
        </p:spPr>
      </p:pic>
      <p:pic>
        <p:nvPicPr>
          <p:cNvPr id="3" name="Picture 2"/>
          <p:cNvPicPr>
            <a:picLocks noChangeAspect="1" noChangeArrowheads="1"/>
          </p:cNvPicPr>
          <p:nvPr/>
        </p:nvPicPr>
        <p:blipFill>
          <a:blip r:embed="rId3">
            <a:clrChange>
              <a:clrFrom>
                <a:srgbClr val="D3F9BC"/>
              </a:clrFrom>
              <a:clrTo>
                <a:srgbClr val="D3F9BC">
                  <a:alpha val="0"/>
                </a:srgbClr>
              </a:clrTo>
            </a:clrChange>
          </a:blip>
          <a:srcRect/>
          <a:stretch>
            <a:fillRect/>
          </a:stretch>
        </p:blipFill>
        <p:spPr bwMode="auto">
          <a:xfrm flipH="1">
            <a:off x="1785918" y="3714752"/>
            <a:ext cx="2273541" cy="2366974"/>
          </a:xfrm>
          <a:prstGeom prst="rect">
            <a:avLst/>
          </a:prstGeom>
          <a:noFill/>
          <a:ln w="9525">
            <a:noFill/>
            <a:miter lim="800000"/>
            <a:headEnd/>
            <a:tailEnd/>
          </a:ln>
          <a:effectLst/>
        </p:spPr>
      </p:pic>
      <p:pic>
        <p:nvPicPr>
          <p:cNvPr id="4" name="Picture 3"/>
          <p:cNvPicPr>
            <a:picLocks noChangeAspect="1" noChangeArrowheads="1"/>
          </p:cNvPicPr>
          <p:nvPr/>
        </p:nvPicPr>
        <p:blipFill>
          <a:blip r:embed="rId4">
            <a:clrChange>
              <a:clrFrom>
                <a:srgbClr val="D3F9BC"/>
              </a:clrFrom>
              <a:clrTo>
                <a:srgbClr val="D3F9BC">
                  <a:alpha val="0"/>
                </a:srgbClr>
              </a:clrTo>
            </a:clrChange>
          </a:blip>
          <a:srcRect/>
          <a:stretch>
            <a:fillRect/>
          </a:stretch>
        </p:blipFill>
        <p:spPr bwMode="auto">
          <a:xfrm flipH="1">
            <a:off x="1071538" y="4138717"/>
            <a:ext cx="2428892" cy="2719283"/>
          </a:xfrm>
          <a:prstGeom prst="rect">
            <a:avLst/>
          </a:prstGeom>
          <a:noFill/>
          <a:ln w="9525">
            <a:noFill/>
            <a:miter lim="800000"/>
            <a:headEnd/>
            <a:tailEnd/>
          </a:ln>
          <a:effectLst/>
        </p:spPr>
      </p:pic>
      <p:pic>
        <p:nvPicPr>
          <p:cNvPr id="5" name="Picture 4"/>
          <p:cNvPicPr>
            <a:picLocks noChangeAspect="1" noChangeArrowheads="1"/>
          </p:cNvPicPr>
          <p:nvPr/>
        </p:nvPicPr>
        <p:blipFill>
          <a:blip r:embed="rId5">
            <a:clrChange>
              <a:clrFrom>
                <a:srgbClr val="D3F9BC"/>
              </a:clrFrom>
              <a:clrTo>
                <a:srgbClr val="D3F9BC">
                  <a:alpha val="0"/>
                </a:srgbClr>
              </a:clrTo>
            </a:clrChange>
          </a:blip>
          <a:srcRect/>
          <a:stretch>
            <a:fillRect/>
          </a:stretch>
        </p:blipFill>
        <p:spPr bwMode="auto">
          <a:xfrm flipH="1">
            <a:off x="0" y="4429132"/>
            <a:ext cx="2643206" cy="2643182"/>
          </a:xfrm>
          <a:prstGeom prst="rect">
            <a:avLst/>
          </a:prstGeom>
          <a:noFill/>
          <a:ln w="9525">
            <a:noFill/>
            <a:miter lim="800000"/>
            <a:headEnd/>
            <a:tailEnd/>
          </a:ln>
          <a:effectLst/>
        </p:spPr>
      </p:pic>
      <p:pic>
        <p:nvPicPr>
          <p:cNvPr id="6" name="Picture 4"/>
          <p:cNvPicPr>
            <a:picLocks noChangeAspect="1" noChangeArrowheads="1"/>
          </p:cNvPicPr>
          <p:nvPr/>
        </p:nvPicPr>
        <p:blipFill>
          <a:blip r:embed="rId6">
            <a:clrChange>
              <a:clrFrom>
                <a:srgbClr val="D3F9BC"/>
              </a:clrFrom>
              <a:clrTo>
                <a:srgbClr val="D3F9BC">
                  <a:alpha val="0"/>
                </a:srgbClr>
              </a:clrTo>
            </a:clrChange>
          </a:blip>
          <a:srcRect/>
          <a:stretch>
            <a:fillRect/>
          </a:stretch>
        </p:blipFill>
        <p:spPr bwMode="auto">
          <a:xfrm>
            <a:off x="4286248" y="3000372"/>
            <a:ext cx="3743344" cy="3223435"/>
          </a:xfrm>
          <a:prstGeom prst="rect">
            <a:avLst/>
          </a:prstGeom>
          <a:noFill/>
          <a:ln w="9525">
            <a:noFill/>
            <a:miter lim="800000"/>
            <a:headEnd/>
            <a:tailEnd/>
          </a:ln>
          <a:effectLst/>
        </p:spPr>
      </p:pic>
      <p:pic>
        <p:nvPicPr>
          <p:cNvPr id="7" name="Picture 6"/>
          <p:cNvPicPr>
            <a:picLocks noChangeAspect="1" noChangeArrowheads="1"/>
          </p:cNvPicPr>
          <p:nvPr/>
        </p:nvPicPr>
        <p:blipFill>
          <a:blip r:embed="rId7">
            <a:clrChange>
              <a:clrFrom>
                <a:srgbClr val="D3F9BC"/>
              </a:clrFrom>
              <a:clrTo>
                <a:srgbClr val="D3F9BC">
                  <a:alpha val="0"/>
                </a:srgbClr>
              </a:clrTo>
            </a:clrChange>
          </a:blip>
          <a:srcRect/>
          <a:stretch>
            <a:fillRect/>
          </a:stretch>
        </p:blipFill>
        <p:spPr bwMode="auto">
          <a:xfrm>
            <a:off x="5857884" y="5357826"/>
            <a:ext cx="762005" cy="762005"/>
          </a:xfrm>
          <a:prstGeom prst="rect">
            <a:avLst/>
          </a:prstGeom>
          <a:noFill/>
          <a:ln w="9525">
            <a:noFill/>
            <a:miter lim="800000"/>
            <a:headEnd/>
            <a:tailEnd/>
          </a:ln>
          <a:effectLst/>
        </p:spPr>
      </p:pic>
      <p:pic>
        <p:nvPicPr>
          <p:cNvPr id="8" name="Picture 3"/>
          <p:cNvPicPr>
            <a:picLocks noChangeAspect="1" noChangeArrowheads="1"/>
          </p:cNvPicPr>
          <p:nvPr/>
        </p:nvPicPr>
        <p:blipFill>
          <a:blip r:embed="rId8">
            <a:clrChange>
              <a:clrFrom>
                <a:srgbClr val="D3F9BC"/>
              </a:clrFrom>
              <a:clrTo>
                <a:srgbClr val="D3F9BC">
                  <a:alpha val="0"/>
                </a:srgbClr>
              </a:clrTo>
            </a:clrChange>
          </a:blip>
          <a:srcRect/>
          <a:stretch>
            <a:fillRect/>
          </a:stretch>
        </p:blipFill>
        <p:spPr bwMode="auto">
          <a:xfrm>
            <a:off x="5857884" y="4143380"/>
            <a:ext cx="2752451" cy="2566893"/>
          </a:xfrm>
          <a:prstGeom prst="rect">
            <a:avLst/>
          </a:prstGeom>
          <a:noFill/>
          <a:ln w="9525">
            <a:noFill/>
            <a:miter lim="800000"/>
            <a:headEnd/>
            <a:tailEnd/>
          </a:ln>
          <a:effectLst/>
        </p:spPr>
      </p:pic>
      <p:pic>
        <p:nvPicPr>
          <p:cNvPr id="9" name="Picture 5"/>
          <p:cNvPicPr>
            <a:picLocks noChangeAspect="1" noChangeArrowheads="1"/>
          </p:cNvPicPr>
          <p:nvPr/>
        </p:nvPicPr>
        <p:blipFill>
          <a:blip r:embed="rId9">
            <a:clrChange>
              <a:clrFrom>
                <a:srgbClr val="D3F9BC"/>
              </a:clrFrom>
              <a:clrTo>
                <a:srgbClr val="D3F9BC">
                  <a:alpha val="0"/>
                </a:srgbClr>
              </a:clrTo>
            </a:clrChange>
          </a:blip>
          <a:srcRect/>
          <a:stretch>
            <a:fillRect/>
          </a:stretch>
        </p:blipFill>
        <p:spPr bwMode="auto">
          <a:xfrm>
            <a:off x="6715140" y="5129204"/>
            <a:ext cx="2112973" cy="1728796"/>
          </a:xfrm>
          <a:prstGeom prst="rect">
            <a:avLst/>
          </a:prstGeom>
          <a:noFill/>
          <a:ln w="9525">
            <a:noFill/>
            <a:miter lim="800000"/>
            <a:headEnd/>
            <a:tailEnd/>
          </a:ln>
          <a:effectLst/>
        </p:spPr>
      </p:pic>
      <p:sp>
        <p:nvSpPr>
          <p:cNvPr id="10" name="TextBox 9"/>
          <p:cNvSpPr txBox="1"/>
          <p:nvPr/>
        </p:nvSpPr>
        <p:spPr>
          <a:xfrm>
            <a:off x="5072066" y="428604"/>
            <a:ext cx="2857520" cy="369332"/>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Who are you lot</a:t>
            </a:r>
            <a:endParaRPr lang="en-GB" dirty="0"/>
          </a:p>
        </p:txBody>
      </p:sp>
      <p:sp>
        <p:nvSpPr>
          <p:cNvPr id="11" name="TextBox 10"/>
          <p:cNvSpPr txBox="1"/>
          <p:nvPr/>
        </p:nvSpPr>
        <p:spPr>
          <a:xfrm>
            <a:off x="1714480" y="928670"/>
            <a:ext cx="285752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I am </a:t>
            </a:r>
            <a:r>
              <a:rPr lang="en-GB" dirty="0" err="1" smtClean="0"/>
              <a:t>hunt,this</a:t>
            </a:r>
            <a:r>
              <a:rPr lang="en-GB" dirty="0" smtClean="0"/>
              <a:t> is </a:t>
            </a:r>
            <a:r>
              <a:rPr lang="en-GB" dirty="0" err="1" smtClean="0"/>
              <a:t>demisewan</a:t>
            </a:r>
            <a:r>
              <a:rPr lang="en-GB" dirty="0" smtClean="0"/>
              <a:t> and </a:t>
            </a:r>
            <a:r>
              <a:rPr lang="en-GB" dirty="0" err="1" smtClean="0"/>
              <a:t>reznor</a:t>
            </a:r>
            <a:endParaRPr lang="en-GB" dirty="0" smtClean="0"/>
          </a:p>
        </p:txBody>
      </p:sp>
      <p:sp>
        <p:nvSpPr>
          <p:cNvPr id="12" name="TextBox 11"/>
          <p:cNvSpPr txBox="1"/>
          <p:nvPr/>
        </p:nvSpPr>
        <p:spPr>
          <a:xfrm>
            <a:off x="5000628" y="1928802"/>
            <a:ext cx="3500462" cy="369332"/>
          </a:xfrm>
          <a:prstGeom prst="rect">
            <a:avLst/>
          </a:prstGeom>
          <a:ln>
            <a:solidFill>
              <a:srgbClr val="92D05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What is your </a:t>
            </a:r>
            <a:r>
              <a:rPr lang="en-GB" dirty="0" err="1" smtClean="0"/>
              <a:t>reson</a:t>
            </a:r>
            <a:r>
              <a:rPr lang="en-GB" dirty="0" smtClean="0"/>
              <a:t> to come</a:t>
            </a:r>
            <a:endParaRPr lang="en-GB" dirty="0"/>
          </a:p>
        </p:txBody>
      </p:sp>
      <p:sp>
        <p:nvSpPr>
          <p:cNvPr id="13" name="TextBox 12"/>
          <p:cNvSpPr txBox="1"/>
          <p:nvPr/>
        </p:nvSpPr>
        <p:spPr>
          <a:xfrm>
            <a:off x="1214414" y="2571744"/>
            <a:ext cx="3571900" cy="923330"/>
          </a:xfrm>
          <a:prstGeom prst="rect">
            <a:avLst/>
          </a:prstGeom>
          <a:ln>
            <a:solidFill>
              <a:schemeClr val="accent3"/>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We are in search of warriors to help find the chaos </a:t>
            </a:r>
            <a:r>
              <a:rPr lang="en-GB" dirty="0" err="1" smtClean="0"/>
              <a:t>stones,to</a:t>
            </a:r>
            <a:r>
              <a:rPr lang="en-GB" dirty="0" smtClean="0"/>
              <a:t> save our world</a:t>
            </a:r>
            <a:endParaRPr lang="en-GB"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images.nationalgeographic.com/wpf/media-live/photos/000/203/cache/most-dangerous-volcanoes-united-states-mauna-loa-hawaii_20367_600x450.jpg"/>
          <p:cNvPicPr>
            <a:picLocks noChangeAspect="1" noChangeArrowheads="1"/>
          </p:cNvPicPr>
          <p:nvPr/>
        </p:nvPicPr>
        <p:blipFill>
          <a:blip r:embed="rId2"/>
          <a:srcRect/>
          <a:stretch>
            <a:fillRect/>
          </a:stretch>
        </p:blipFill>
        <p:spPr bwMode="auto">
          <a:xfrm>
            <a:off x="-25616" y="0"/>
            <a:ext cx="9169616" cy="6858000"/>
          </a:xfrm>
          <a:prstGeom prst="rect">
            <a:avLst/>
          </a:prstGeom>
          <a:noFill/>
          <a:ln>
            <a:solidFill>
              <a:schemeClr val="tx2"/>
            </a:solidFill>
          </a:ln>
        </p:spPr>
      </p:pic>
      <p:pic>
        <p:nvPicPr>
          <p:cNvPr id="3" name="Picture 2"/>
          <p:cNvPicPr>
            <a:picLocks noChangeAspect="1" noChangeArrowheads="1"/>
          </p:cNvPicPr>
          <p:nvPr/>
        </p:nvPicPr>
        <p:blipFill>
          <a:blip r:embed="rId3">
            <a:clrChange>
              <a:clrFrom>
                <a:srgbClr val="D3F9BC"/>
              </a:clrFrom>
              <a:clrTo>
                <a:srgbClr val="D3F9BC">
                  <a:alpha val="0"/>
                </a:srgbClr>
              </a:clrTo>
            </a:clrChange>
          </a:blip>
          <a:srcRect/>
          <a:stretch>
            <a:fillRect/>
          </a:stretch>
        </p:blipFill>
        <p:spPr bwMode="auto">
          <a:xfrm flipH="1">
            <a:off x="1714480" y="3643314"/>
            <a:ext cx="2273541" cy="2366974"/>
          </a:xfrm>
          <a:prstGeom prst="rect">
            <a:avLst/>
          </a:prstGeom>
          <a:noFill/>
          <a:ln w="9525">
            <a:noFill/>
            <a:miter lim="800000"/>
            <a:headEnd/>
            <a:tailEnd/>
          </a:ln>
          <a:effectLst/>
        </p:spPr>
      </p:pic>
      <p:pic>
        <p:nvPicPr>
          <p:cNvPr id="4" name="Picture 3"/>
          <p:cNvPicPr>
            <a:picLocks noChangeAspect="1" noChangeArrowheads="1"/>
          </p:cNvPicPr>
          <p:nvPr/>
        </p:nvPicPr>
        <p:blipFill>
          <a:blip r:embed="rId4">
            <a:clrChange>
              <a:clrFrom>
                <a:srgbClr val="D3F9BC"/>
              </a:clrFrom>
              <a:clrTo>
                <a:srgbClr val="D3F9BC">
                  <a:alpha val="0"/>
                </a:srgbClr>
              </a:clrTo>
            </a:clrChange>
          </a:blip>
          <a:srcRect/>
          <a:stretch>
            <a:fillRect/>
          </a:stretch>
        </p:blipFill>
        <p:spPr bwMode="auto">
          <a:xfrm flipH="1">
            <a:off x="1071538" y="4138717"/>
            <a:ext cx="2428892" cy="2719283"/>
          </a:xfrm>
          <a:prstGeom prst="rect">
            <a:avLst/>
          </a:prstGeom>
          <a:noFill/>
          <a:ln w="9525">
            <a:noFill/>
            <a:miter lim="800000"/>
            <a:headEnd/>
            <a:tailEnd/>
          </a:ln>
          <a:effectLst/>
        </p:spPr>
      </p:pic>
      <p:pic>
        <p:nvPicPr>
          <p:cNvPr id="5" name="Picture 4"/>
          <p:cNvPicPr>
            <a:picLocks noChangeAspect="1" noChangeArrowheads="1"/>
          </p:cNvPicPr>
          <p:nvPr/>
        </p:nvPicPr>
        <p:blipFill>
          <a:blip r:embed="rId5">
            <a:clrChange>
              <a:clrFrom>
                <a:srgbClr val="D3F9BC"/>
              </a:clrFrom>
              <a:clrTo>
                <a:srgbClr val="D3F9BC">
                  <a:alpha val="0"/>
                </a:srgbClr>
              </a:clrTo>
            </a:clrChange>
          </a:blip>
          <a:srcRect/>
          <a:stretch>
            <a:fillRect/>
          </a:stretch>
        </p:blipFill>
        <p:spPr bwMode="auto">
          <a:xfrm>
            <a:off x="4286248" y="3000372"/>
            <a:ext cx="3743344" cy="3223435"/>
          </a:xfrm>
          <a:prstGeom prst="rect">
            <a:avLst/>
          </a:prstGeom>
          <a:noFill/>
          <a:ln w="9525">
            <a:noFill/>
            <a:miter lim="800000"/>
            <a:headEnd/>
            <a:tailEnd/>
          </a:ln>
          <a:effectLst/>
        </p:spPr>
      </p:pic>
      <p:pic>
        <p:nvPicPr>
          <p:cNvPr id="6" name="Picture 5"/>
          <p:cNvPicPr>
            <a:picLocks noChangeAspect="1" noChangeArrowheads="1"/>
          </p:cNvPicPr>
          <p:nvPr/>
        </p:nvPicPr>
        <p:blipFill>
          <a:blip r:embed="rId6">
            <a:clrChange>
              <a:clrFrom>
                <a:srgbClr val="D3F9BC"/>
              </a:clrFrom>
              <a:clrTo>
                <a:srgbClr val="D3F9BC">
                  <a:alpha val="0"/>
                </a:srgbClr>
              </a:clrTo>
            </a:clrChange>
          </a:blip>
          <a:srcRect/>
          <a:stretch>
            <a:fillRect/>
          </a:stretch>
        </p:blipFill>
        <p:spPr bwMode="auto">
          <a:xfrm>
            <a:off x="5857884" y="5357826"/>
            <a:ext cx="762005" cy="762005"/>
          </a:xfrm>
          <a:prstGeom prst="rect">
            <a:avLst/>
          </a:prstGeom>
          <a:noFill/>
          <a:ln w="9525">
            <a:noFill/>
            <a:miter lim="800000"/>
            <a:headEnd/>
            <a:tailEnd/>
          </a:ln>
          <a:effectLst/>
        </p:spPr>
      </p:pic>
      <p:pic>
        <p:nvPicPr>
          <p:cNvPr id="7" name="Picture 3"/>
          <p:cNvPicPr>
            <a:picLocks noChangeAspect="1" noChangeArrowheads="1"/>
          </p:cNvPicPr>
          <p:nvPr/>
        </p:nvPicPr>
        <p:blipFill>
          <a:blip r:embed="rId7">
            <a:clrChange>
              <a:clrFrom>
                <a:srgbClr val="D3F9BC"/>
              </a:clrFrom>
              <a:clrTo>
                <a:srgbClr val="D3F9BC">
                  <a:alpha val="0"/>
                </a:srgbClr>
              </a:clrTo>
            </a:clrChange>
          </a:blip>
          <a:srcRect/>
          <a:stretch>
            <a:fillRect/>
          </a:stretch>
        </p:blipFill>
        <p:spPr bwMode="auto">
          <a:xfrm>
            <a:off x="5857884" y="4143380"/>
            <a:ext cx="2752451" cy="2566893"/>
          </a:xfrm>
          <a:prstGeom prst="rect">
            <a:avLst/>
          </a:prstGeom>
          <a:noFill/>
          <a:ln w="9525">
            <a:noFill/>
            <a:miter lim="800000"/>
            <a:headEnd/>
            <a:tailEnd/>
          </a:ln>
          <a:effectLst/>
        </p:spPr>
      </p:pic>
      <p:pic>
        <p:nvPicPr>
          <p:cNvPr id="8" name="Picture 5"/>
          <p:cNvPicPr>
            <a:picLocks noChangeAspect="1" noChangeArrowheads="1"/>
          </p:cNvPicPr>
          <p:nvPr/>
        </p:nvPicPr>
        <p:blipFill>
          <a:blip r:embed="rId8">
            <a:clrChange>
              <a:clrFrom>
                <a:srgbClr val="D3F9BC"/>
              </a:clrFrom>
              <a:clrTo>
                <a:srgbClr val="D3F9BC">
                  <a:alpha val="0"/>
                </a:srgbClr>
              </a:clrTo>
            </a:clrChange>
          </a:blip>
          <a:srcRect/>
          <a:stretch>
            <a:fillRect/>
          </a:stretch>
        </p:blipFill>
        <p:spPr bwMode="auto">
          <a:xfrm>
            <a:off x="6715140" y="5129204"/>
            <a:ext cx="2112973" cy="1728796"/>
          </a:xfrm>
          <a:prstGeom prst="rect">
            <a:avLst/>
          </a:prstGeom>
          <a:noFill/>
          <a:ln w="9525">
            <a:noFill/>
            <a:miter lim="800000"/>
            <a:headEnd/>
            <a:tailEnd/>
          </a:ln>
          <a:effectLst/>
        </p:spPr>
      </p:pic>
      <p:sp>
        <p:nvSpPr>
          <p:cNvPr id="9" name="TextBox 8"/>
          <p:cNvSpPr txBox="1"/>
          <p:nvPr/>
        </p:nvSpPr>
        <p:spPr>
          <a:xfrm>
            <a:off x="5072066" y="428604"/>
            <a:ext cx="2857520" cy="1200329"/>
          </a:xfrm>
          <a:prstGeom prst="rect">
            <a:avLst/>
          </a:prstGeom>
          <a:ln>
            <a:solidFill>
              <a:srgbClr val="92D05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Well we are the strongest warriors in the </a:t>
            </a:r>
            <a:r>
              <a:rPr lang="en-GB" dirty="0" err="1" smtClean="0"/>
              <a:t>city,and</a:t>
            </a:r>
            <a:r>
              <a:rPr lang="en-GB" dirty="0" smtClean="0"/>
              <a:t> we have a few more for help if you need it</a:t>
            </a:r>
            <a:endParaRPr lang="en-GB" dirty="0"/>
          </a:p>
        </p:txBody>
      </p:sp>
      <p:sp>
        <p:nvSpPr>
          <p:cNvPr id="10" name="TextBox 9"/>
          <p:cNvSpPr txBox="1"/>
          <p:nvPr/>
        </p:nvSpPr>
        <p:spPr>
          <a:xfrm>
            <a:off x="1500166" y="1500174"/>
            <a:ext cx="2857520" cy="369332"/>
          </a:xfrm>
          <a:prstGeom prst="rect">
            <a:avLst/>
          </a:prstGeom>
          <a:ln>
            <a:solidFill>
              <a:schemeClr val="bg2"/>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Thank you</a:t>
            </a:r>
          </a:p>
        </p:txBody>
      </p:sp>
      <p:sp>
        <p:nvSpPr>
          <p:cNvPr id="11" name="TextBox 10"/>
          <p:cNvSpPr txBox="1"/>
          <p:nvPr/>
        </p:nvSpPr>
        <p:spPr>
          <a:xfrm>
            <a:off x="5000628" y="2071678"/>
            <a:ext cx="3500462" cy="646331"/>
          </a:xfrm>
          <a:prstGeom prst="rect">
            <a:avLst/>
          </a:prstGeom>
          <a:ln>
            <a:solidFill>
              <a:srgbClr val="92D05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No problem if its to save this planet then happy to help...</a:t>
            </a:r>
            <a:endParaRPr lang="en-GB" dirty="0"/>
          </a:p>
        </p:txBody>
      </p:sp>
      <p:sp>
        <p:nvSpPr>
          <p:cNvPr id="12" name="TextBox 11"/>
          <p:cNvSpPr txBox="1"/>
          <p:nvPr/>
        </p:nvSpPr>
        <p:spPr>
          <a:xfrm>
            <a:off x="1214414" y="2928934"/>
            <a:ext cx="3571900" cy="369332"/>
          </a:xfrm>
          <a:prstGeom prst="rect">
            <a:avLst/>
          </a:prstGeom>
          <a:ln>
            <a:solidFill>
              <a:schemeClr val="accent3"/>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What's that egg in your hand</a:t>
            </a:r>
            <a:endParaRPr lang="en-GB" dirty="0"/>
          </a:p>
        </p:txBody>
      </p:sp>
      <p:pic>
        <p:nvPicPr>
          <p:cNvPr id="13" name="Picture 12"/>
          <p:cNvPicPr>
            <a:picLocks noChangeAspect="1" noChangeArrowheads="1"/>
          </p:cNvPicPr>
          <p:nvPr/>
        </p:nvPicPr>
        <p:blipFill>
          <a:blip r:embed="rId9">
            <a:clrChange>
              <a:clrFrom>
                <a:srgbClr val="D3F9BC"/>
              </a:clrFrom>
              <a:clrTo>
                <a:srgbClr val="D3F9BC">
                  <a:alpha val="0"/>
                </a:srgbClr>
              </a:clrTo>
            </a:clrChange>
          </a:blip>
          <a:srcRect/>
          <a:stretch>
            <a:fillRect/>
          </a:stretch>
        </p:blipFill>
        <p:spPr bwMode="auto">
          <a:xfrm flipH="1">
            <a:off x="0" y="4429132"/>
            <a:ext cx="2643206" cy="2643182"/>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images.nationalgeographic.com/wpf/media-live/photos/000/203/cache/most-dangerous-volcanoes-united-states-mauna-loa-hawaii_20367_600x450.jpg"/>
          <p:cNvPicPr>
            <a:picLocks noChangeAspect="1" noChangeArrowheads="1"/>
          </p:cNvPicPr>
          <p:nvPr/>
        </p:nvPicPr>
        <p:blipFill>
          <a:blip r:embed="rId2"/>
          <a:srcRect/>
          <a:stretch>
            <a:fillRect/>
          </a:stretch>
        </p:blipFill>
        <p:spPr bwMode="auto">
          <a:xfrm>
            <a:off x="-25616" y="0"/>
            <a:ext cx="9169616" cy="6858000"/>
          </a:xfrm>
          <a:prstGeom prst="rect">
            <a:avLst/>
          </a:prstGeom>
          <a:noFill/>
          <a:ln>
            <a:solidFill>
              <a:schemeClr val="tx2"/>
            </a:solidFill>
          </a:ln>
        </p:spPr>
      </p:pic>
      <p:pic>
        <p:nvPicPr>
          <p:cNvPr id="3" name="Picture 2"/>
          <p:cNvPicPr>
            <a:picLocks noChangeAspect="1" noChangeArrowheads="1"/>
          </p:cNvPicPr>
          <p:nvPr/>
        </p:nvPicPr>
        <p:blipFill>
          <a:blip r:embed="rId3">
            <a:clrChange>
              <a:clrFrom>
                <a:srgbClr val="D3F9BC"/>
              </a:clrFrom>
              <a:clrTo>
                <a:srgbClr val="D3F9BC">
                  <a:alpha val="0"/>
                </a:srgbClr>
              </a:clrTo>
            </a:clrChange>
          </a:blip>
          <a:srcRect/>
          <a:stretch>
            <a:fillRect/>
          </a:stretch>
        </p:blipFill>
        <p:spPr bwMode="auto">
          <a:xfrm flipH="1">
            <a:off x="1714480" y="3643314"/>
            <a:ext cx="2273541" cy="2366974"/>
          </a:xfrm>
          <a:prstGeom prst="rect">
            <a:avLst/>
          </a:prstGeom>
          <a:noFill/>
          <a:ln w="9525">
            <a:noFill/>
            <a:miter lim="800000"/>
            <a:headEnd/>
            <a:tailEnd/>
          </a:ln>
          <a:effectLst/>
        </p:spPr>
      </p:pic>
      <p:pic>
        <p:nvPicPr>
          <p:cNvPr id="4" name="Picture 3"/>
          <p:cNvPicPr>
            <a:picLocks noChangeAspect="1" noChangeArrowheads="1"/>
          </p:cNvPicPr>
          <p:nvPr/>
        </p:nvPicPr>
        <p:blipFill>
          <a:blip r:embed="rId4">
            <a:clrChange>
              <a:clrFrom>
                <a:srgbClr val="D3F9BC"/>
              </a:clrFrom>
              <a:clrTo>
                <a:srgbClr val="D3F9BC">
                  <a:alpha val="0"/>
                </a:srgbClr>
              </a:clrTo>
            </a:clrChange>
          </a:blip>
          <a:srcRect/>
          <a:stretch>
            <a:fillRect/>
          </a:stretch>
        </p:blipFill>
        <p:spPr bwMode="auto">
          <a:xfrm flipH="1">
            <a:off x="1071538" y="4138717"/>
            <a:ext cx="2428892" cy="2719283"/>
          </a:xfrm>
          <a:prstGeom prst="rect">
            <a:avLst/>
          </a:prstGeom>
          <a:noFill/>
          <a:ln w="9525">
            <a:noFill/>
            <a:miter lim="800000"/>
            <a:headEnd/>
            <a:tailEnd/>
          </a:ln>
          <a:effectLst/>
        </p:spPr>
      </p:pic>
      <p:pic>
        <p:nvPicPr>
          <p:cNvPr id="5" name="Picture 4"/>
          <p:cNvPicPr>
            <a:picLocks noChangeAspect="1" noChangeArrowheads="1"/>
          </p:cNvPicPr>
          <p:nvPr/>
        </p:nvPicPr>
        <p:blipFill>
          <a:blip r:embed="rId5">
            <a:clrChange>
              <a:clrFrom>
                <a:srgbClr val="D3F9BC"/>
              </a:clrFrom>
              <a:clrTo>
                <a:srgbClr val="D3F9BC">
                  <a:alpha val="0"/>
                </a:srgbClr>
              </a:clrTo>
            </a:clrChange>
          </a:blip>
          <a:srcRect/>
          <a:stretch>
            <a:fillRect/>
          </a:stretch>
        </p:blipFill>
        <p:spPr bwMode="auto">
          <a:xfrm>
            <a:off x="4286248" y="3000372"/>
            <a:ext cx="3743344" cy="3223435"/>
          </a:xfrm>
          <a:prstGeom prst="rect">
            <a:avLst/>
          </a:prstGeom>
          <a:noFill/>
          <a:ln w="9525">
            <a:noFill/>
            <a:miter lim="800000"/>
            <a:headEnd/>
            <a:tailEnd/>
          </a:ln>
          <a:effectLst/>
        </p:spPr>
      </p:pic>
      <p:pic>
        <p:nvPicPr>
          <p:cNvPr id="6" name="Picture 5"/>
          <p:cNvPicPr>
            <a:picLocks noChangeAspect="1" noChangeArrowheads="1"/>
          </p:cNvPicPr>
          <p:nvPr/>
        </p:nvPicPr>
        <p:blipFill>
          <a:blip r:embed="rId6">
            <a:clrChange>
              <a:clrFrom>
                <a:srgbClr val="D3F9BC"/>
              </a:clrFrom>
              <a:clrTo>
                <a:srgbClr val="D3F9BC">
                  <a:alpha val="0"/>
                </a:srgbClr>
              </a:clrTo>
            </a:clrChange>
          </a:blip>
          <a:srcRect/>
          <a:stretch>
            <a:fillRect/>
          </a:stretch>
        </p:blipFill>
        <p:spPr bwMode="auto">
          <a:xfrm>
            <a:off x="5857884" y="5357826"/>
            <a:ext cx="762005" cy="762005"/>
          </a:xfrm>
          <a:prstGeom prst="rect">
            <a:avLst/>
          </a:prstGeom>
          <a:noFill/>
          <a:ln w="9525">
            <a:noFill/>
            <a:miter lim="800000"/>
            <a:headEnd/>
            <a:tailEnd/>
          </a:ln>
          <a:effectLst/>
        </p:spPr>
      </p:pic>
      <p:pic>
        <p:nvPicPr>
          <p:cNvPr id="7" name="Picture 3"/>
          <p:cNvPicPr>
            <a:picLocks noChangeAspect="1" noChangeArrowheads="1"/>
          </p:cNvPicPr>
          <p:nvPr/>
        </p:nvPicPr>
        <p:blipFill>
          <a:blip r:embed="rId7">
            <a:clrChange>
              <a:clrFrom>
                <a:srgbClr val="D3F9BC"/>
              </a:clrFrom>
              <a:clrTo>
                <a:srgbClr val="D3F9BC">
                  <a:alpha val="0"/>
                </a:srgbClr>
              </a:clrTo>
            </a:clrChange>
          </a:blip>
          <a:srcRect/>
          <a:stretch>
            <a:fillRect/>
          </a:stretch>
        </p:blipFill>
        <p:spPr bwMode="auto">
          <a:xfrm>
            <a:off x="5857884" y="4143380"/>
            <a:ext cx="2752451" cy="2566893"/>
          </a:xfrm>
          <a:prstGeom prst="rect">
            <a:avLst/>
          </a:prstGeom>
          <a:noFill/>
          <a:ln w="9525">
            <a:noFill/>
            <a:miter lim="800000"/>
            <a:headEnd/>
            <a:tailEnd/>
          </a:ln>
          <a:effectLst/>
        </p:spPr>
      </p:pic>
      <p:pic>
        <p:nvPicPr>
          <p:cNvPr id="8" name="Picture 5"/>
          <p:cNvPicPr>
            <a:picLocks noChangeAspect="1" noChangeArrowheads="1"/>
          </p:cNvPicPr>
          <p:nvPr/>
        </p:nvPicPr>
        <p:blipFill>
          <a:blip r:embed="rId8">
            <a:clrChange>
              <a:clrFrom>
                <a:srgbClr val="D3F9BC"/>
              </a:clrFrom>
              <a:clrTo>
                <a:srgbClr val="D3F9BC">
                  <a:alpha val="0"/>
                </a:srgbClr>
              </a:clrTo>
            </a:clrChange>
          </a:blip>
          <a:srcRect/>
          <a:stretch>
            <a:fillRect/>
          </a:stretch>
        </p:blipFill>
        <p:spPr bwMode="auto">
          <a:xfrm>
            <a:off x="6715140" y="5129204"/>
            <a:ext cx="2112973" cy="1728796"/>
          </a:xfrm>
          <a:prstGeom prst="rect">
            <a:avLst/>
          </a:prstGeom>
          <a:noFill/>
          <a:ln w="9525">
            <a:noFill/>
            <a:miter lim="800000"/>
            <a:headEnd/>
            <a:tailEnd/>
          </a:ln>
          <a:effectLst/>
        </p:spPr>
      </p:pic>
      <p:sp>
        <p:nvSpPr>
          <p:cNvPr id="9" name="TextBox 8"/>
          <p:cNvSpPr txBox="1"/>
          <p:nvPr/>
        </p:nvSpPr>
        <p:spPr>
          <a:xfrm>
            <a:off x="5072066" y="428604"/>
            <a:ext cx="2857520" cy="369332"/>
          </a:xfrm>
          <a:prstGeom prst="rect">
            <a:avLst/>
          </a:prstGeom>
          <a:ln>
            <a:solidFill>
              <a:schemeClr val="tx2"/>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Its a </a:t>
            </a:r>
            <a:r>
              <a:rPr lang="en-GB" dirty="0" err="1" smtClean="0"/>
              <a:t>kuribo</a:t>
            </a:r>
            <a:r>
              <a:rPr lang="en-GB" dirty="0" smtClean="0"/>
              <a:t> egg</a:t>
            </a:r>
            <a:endParaRPr lang="en-GB" dirty="0"/>
          </a:p>
        </p:txBody>
      </p:sp>
      <p:sp>
        <p:nvSpPr>
          <p:cNvPr id="10" name="TextBox 9"/>
          <p:cNvSpPr txBox="1"/>
          <p:nvPr/>
        </p:nvSpPr>
        <p:spPr>
          <a:xfrm>
            <a:off x="1357290" y="1214422"/>
            <a:ext cx="2857520" cy="369332"/>
          </a:xfrm>
          <a:prstGeom prst="rect">
            <a:avLst/>
          </a:prstGeom>
          <a:ln>
            <a:solidFill>
              <a:schemeClr val="bg2"/>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Is it powerful</a:t>
            </a:r>
          </a:p>
        </p:txBody>
      </p:sp>
      <p:sp>
        <p:nvSpPr>
          <p:cNvPr id="11" name="TextBox 10"/>
          <p:cNvSpPr txBox="1"/>
          <p:nvPr/>
        </p:nvSpPr>
        <p:spPr>
          <a:xfrm>
            <a:off x="5000628" y="1857364"/>
            <a:ext cx="3500462" cy="1754326"/>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Yes it is </a:t>
            </a:r>
            <a:r>
              <a:rPr lang="en-GB" dirty="0" err="1" smtClean="0"/>
              <a:t>actully,and</a:t>
            </a:r>
            <a:r>
              <a:rPr lang="en-GB" dirty="0" smtClean="0"/>
              <a:t> around us it could be most powerful warriors in all of this </a:t>
            </a:r>
            <a:r>
              <a:rPr lang="en-GB" dirty="0" err="1" smtClean="0"/>
              <a:t>city,and</a:t>
            </a:r>
            <a:r>
              <a:rPr lang="en-GB" dirty="0" smtClean="0"/>
              <a:t> around you three </a:t>
            </a:r>
            <a:r>
              <a:rPr lang="en-GB" dirty="0" err="1" smtClean="0"/>
              <a:t>mewthrees</a:t>
            </a:r>
            <a:r>
              <a:rPr lang="en-GB" dirty="0" smtClean="0"/>
              <a:t>, you could show it right and wrong and how to use its power</a:t>
            </a:r>
            <a:endParaRPr lang="en-GB" dirty="0"/>
          </a:p>
        </p:txBody>
      </p:sp>
      <p:sp>
        <p:nvSpPr>
          <p:cNvPr id="12" name="TextBox 11"/>
          <p:cNvSpPr txBox="1"/>
          <p:nvPr/>
        </p:nvSpPr>
        <p:spPr>
          <a:xfrm>
            <a:off x="1142976" y="3071810"/>
            <a:ext cx="3571900" cy="369332"/>
          </a:xfrm>
          <a:prstGeom prst="rect">
            <a:avLst/>
          </a:prstGeom>
          <a:ln>
            <a:solidFill>
              <a:schemeClr val="accent3"/>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Could </a:t>
            </a:r>
            <a:r>
              <a:rPr lang="en-GB" dirty="0" err="1" smtClean="0"/>
              <a:t>i</a:t>
            </a:r>
            <a:r>
              <a:rPr lang="en-GB" dirty="0" smtClean="0"/>
              <a:t> please have a look..</a:t>
            </a:r>
            <a:endParaRPr lang="en-GB" dirty="0"/>
          </a:p>
        </p:txBody>
      </p:sp>
      <p:pic>
        <p:nvPicPr>
          <p:cNvPr id="13" name="Picture 12"/>
          <p:cNvPicPr>
            <a:picLocks noChangeAspect="1" noChangeArrowheads="1"/>
          </p:cNvPicPr>
          <p:nvPr/>
        </p:nvPicPr>
        <p:blipFill>
          <a:blip r:embed="rId9">
            <a:clrChange>
              <a:clrFrom>
                <a:srgbClr val="D3F9BC"/>
              </a:clrFrom>
              <a:clrTo>
                <a:srgbClr val="D3F9BC">
                  <a:alpha val="0"/>
                </a:srgbClr>
              </a:clrTo>
            </a:clrChange>
          </a:blip>
          <a:srcRect/>
          <a:stretch>
            <a:fillRect/>
          </a:stretch>
        </p:blipFill>
        <p:spPr bwMode="auto">
          <a:xfrm flipH="1">
            <a:off x="0" y="4429132"/>
            <a:ext cx="2643206" cy="2643182"/>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images.nationalgeographic.com/wpf/media-live/photos/000/203/cache/most-dangerous-volcanoes-united-states-mauna-loa-hawaii_20367_600x450.jpg"/>
          <p:cNvPicPr>
            <a:picLocks noChangeAspect="1" noChangeArrowheads="1"/>
          </p:cNvPicPr>
          <p:nvPr/>
        </p:nvPicPr>
        <p:blipFill>
          <a:blip r:embed="rId2"/>
          <a:srcRect/>
          <a:stretch>
            <a:fillRect/>
          </a:stretch>
        </p:blipFill>
        <p:spPr bwMode="auto">
          <a:xfrm>
            <a:off x="-25616" y="0"/>
            <a:ext cx="9169616" cy="6858000"/>
          </a:xfrm>
          <a:prstGeom prst="rect">
            <a:avLst/>
          </a:prstGeom>
          <a:noFill/>
          <a:ln>
            <a:solidFill>
              <a:schemeClr val="tx2"/>
            </a:solidFill>
          </a:ln>
        </p:spPr>
      </p:pic>
      <p:pic>
        <p:nvPicPr>
          <p:cNvPr id="3" name="Picture 2"/>
          <p:cNvPicPr>
            <a:picLocks noChangeAspect="1" noChangeArrowheads="1"/>
          </p:cNvPicPr>
          <p:nvPr/>
        </p:nvPicPr>
        <p:blipFill>
          <a:blip r:embed="rId3">
            <a:clrChange>
              <a:clrFrom>
                <a:srgbClr val="D3F9BC"/>
              </a:clrFrom>
              <a:clrTo>
                <a:srgbClr val="D3F9BC">
                  <a:alpha val="0"/>
                </a:srgbClr>
              </a:clrTo>
            </a:clrChange>
          </a:blip>
          <a:srcRect/>
          <a:stretch>
            <a:fillRect/>
          </a:stretch>
        </p:blipFill>
        <p:spPr bwMode="auto">
          <a:xfrm flipH="1">
            <a:off x="1714480" y="3643314"/>
            <a:ext cx="2273541" cy="2366974"/>
          </a:xfrm>
          <a:prstGeom prst="rect">
            <a:avLst/>
          </a:prstGeom>
          <a:noFill/>
          <a:ln w="9525">
            <a:noFill/>
            <a:miter lim="800000"/>
            <a:headEnd/>
            <a:tailEnd/>
          </a:ln>
          <a:effectLst/>
        </p:spPr>
      </p:pic>
      <p:pic>
        <p:nvPicPr>
          <p:cNvPr id="4" name="Picture 3"/>
          <p:cNvPicPr>
            <a:picLocks noChangeAspect="1" noChangeArrowheads="1"/>
          </p:cNvPicPr>
          <p:nvPr/>
        </p:nvPicPr>
        <p:blipFill>
          <a:blip r:embed="rId4">
            <a:clrChange>
              <a:clrFrom>
                <a:srgbClr val="D3F9BC"/>
              </a:clrFrom>
              <a:clrTo>
                <a:srgbClr val="D3F9BC">
                  <a:alpha val="0"/>
                </a:srgbClr>
              </a:clrTo>
            </a:clrChange>
          </a:blip>
          <a:srcRect/>
          <a:stretch>
            <a:fillRect/>
          </a:stretch>
        </p:blipFill>
        <p:spPr bwMode="auto">
          <a:xfrm flipH="1">
            <a:off x="1071538" y="4138717"/>
            <a:ext cx="2428892" cy="2719283"/>
          </a:xfrm>
          <a:prstGeom prst="rect">
            <a:avLst/>
          </a:prstGeom>
          <a:noFill/>
          <a:ln w="9525">
            <a:noFill/>
            <a:miter lim="800000"/>
            <a:headEnd/>
            <a:tailEnd/>
          </a:ln>
          <a:effectLst>
            <a:glow rad="228600">
              <a:schemeClr val="accent4">
                <a:satMod val="175000"/>
                <a:alpha val="40000"/>
              </a:schemeClr>
            </a:glow>
          </a:effectLst>
        </p:spPr>
      </p:pic>
      <p:pic>
        <p:nvPicPr>
          <p:cNvPr id="5" name="Picture 4"/>
          <p:cNvPicPr>
            <a:picLocks noChangeAspect="1" noChangeArrowheads="1"/>
          </p:cNvPicPr>
          <p:nvPr/>
        </p:nvPicPr>
        <p:blipFill>
          <a:blip r:embed="rId5">
            <a:clrChange>
              <a:clrFrom>
                <a:srgbClr val="D3F9BC"/>
              </a:clrFrom>
              <a:clrTo>
                <a:srgbClr val="D3F9BC">
                  <a:alpha val="0"/>
                </a:srgbClr>
              </a:clrTo>
            </a:clrChange>
          </a:blip>
          <a:srcRect/>
          <a:stretch>
            <a:fillRect/>
          </a:stretch>
        </p:blipFill>
        <p:spPr bwMode="auto">
          <a:xfrm>
            <a:off x="4286248" y="3000372"/>
            <a:ext cx="3743344" cy="3223435"/>
          </a:xfrm>
          <a:prstGeom prst="rect">
            <a:avLst/>
          </a:prstGeom>
          <a:noFill/>
          <a:ln w="9525">
            <a:noFill/>
            <a:miter lim="800000"/>
            <a:headEnd/>
            <a:tailEnd/>
          </a:ln>
          <a:effectLst/>
        </p:spPr>
      </p:pic>
      <p:pic>
        <p:nvPicPr>
          <p:cNvPr id="7" name="Picture 3"/>
          <p:cNvPicPr>
            <a:picLocks noChangeAspect="1" noChangeArrowheads="1"/>
          </p:cNvPicPr>
          <p:nvPr/>
        </p:nvPicPr>
        <p:blipFill>
          <a:blip r:embed="rId6">
            <a:clrChange>
              <a:clrFrom>
                <a:srgbClr val="D3F9BC"/>
              </a:clrFrom>
              <a:clrTo>
                <a:srgbClr val="D3F9BC">
                  <a:alpha val="0"/>
                </a:srgbClr>
              </a:clrTo>
            </a:clrChange>
          </a:blip>
          <a:srcRect/>
          <a:stretch>
            <a:fillRect/>
          </a:stretch>
        </p:blipFill>
        <p:spPr bwMode="auto">
          <a:xfrm>
            <a:off x="5857884" y="4000504"/>
            <a:ext cx="2752451" cy="2566893"/>
          </a:xfrm>
          <a:prstGeom prst="rect">
            <a:avLst/>
          </a:prstGeom>
          <a:noFill/>
          <a:ln w="9525">
            <a:noFill/>
            <a:miter lim="800000"/>
            <a:headEnd/>
            <a:tailEnd/>
          </a:ln>
          <a:effectLst/>
        </p:spPr>
      </p:pic>
      <p:pic>
        <p:nvPicPr>
          <p:cNvPr id="8" name="Picture 5"/>
          <p:cNvPicPr>
            <a:picLocks noChangeAspect="1" noChangeArrowheads="1"/>
          </p:cNvPicPr>
          <p:nvPr/>
        </p:nvPicPr>
        <p:blipFill>
          <a:blip r:embed="rId7">
            <a:clrChange>
              <a:clrFrom>
                <a:srgbClr val="D3F9BC"/>
              </a:clrFrom>
              <a:clrTo>
                <a:srgbClr val="D3F9BC">
                  <a:alpha val="0"/>
                </a:srgbClr>
              </a:clrTo>
            </a:clrChange>
          </a:blip>
          <a:srcRect/>
          <a:stretch>
            <a:fillRect/>
          </a:stretch>
        </p:blipFill>
        <p:spPr bwMode="auto">
          <a:xfrm>
            <a:off x="6715140" y="5129204"/>
            <a:ext cx="2112973" cy="1728796"/>
          </a:xfrm>
          <a:prstGeom prst="rect">
            <a:avLst/>
          </a:prstGeom>
          <a:noFill/>
          <a:ln w="9525">
            <a:noFill/>
            <a:miter lim="800000"/>
            <a:headEnd/>
            <a:tailEnd/>
          </a:ln>
          <a:effectLst/>
        </p:spPr>
      </p:pic>
      <p:pic>
        <p:nvPicPr>
          <p:cNvPr id="13" name="Picture 12"/>
          <p:cNvPicPr>
            <a:picLocks noChangeAspect="1" noChangeArrowheads="1"/>
          </p:cNvPicPr>
          <p:nvPr/>
        </p:nvPicPr>
        <p:blipFill>
          <a:blip r:embed="rId8">
            <a:clrChange>
              <a:clrFrom>
                <a:srgbClr val="D3F9BC"/>
              </a:clrFrom>
              <a:clrTo>
                <a:srgbClr val="D3F9BC">
                  <a:alpha val="0"/>
                </a:srgbClr>
              </a:clrTo>
            </a:clrChange>
          </a:blip>
          <a:srcRect/>
          <a:stretch>
            <a:fillRect/>
          </a:stretch>
        </p:blipFill>
        <p:spPr bwMode="auto">
          <a:xfrm flipH="1">
            <a:off x="0" y="4429132"/>
            <a:ext cx="2643206" cy="2643182"/>
          </a:xfrm>
          <a:prstGeom prst="rect">
            <a:avLst/>
          </a:prstGeom>
          <a:noFill/>
          <a:ln w="9525">
            <a:noFill/>
            <a:miter lim="800000"/>
            <a:headEnd/>
            <a:tailEnd/>
          </a:ln>
          <a:effectLst/>
        </p:spPr>
      </p:pic>
      <p:pic>
        <p:nvPicPr>
          <p:cNvPr id="14" name="Picture 13"/>
          <p:cNvPicPr>
            <a:picLocks noChangeAspect="1" noChangeArrowheads="1"/>
          </p:cNvPicPr>
          <p:nvPr/>
        </p:nvPicPr>
        <p:blipFill>
          <a:blip r:embed="rId9">
            <a:clrChange>
              <a:clrFrom>
                <a:srgbClr val="D3F9BC"/>
              </a:clrFrom>
              <a:clrTo>
                <a:srgbClr val="D3F9BC">
                  <a:alpha val="0"/>
                </a:srgbClr>
              </a:clrTo>
            </a:clrChange>
          </a:blip>
          <a:srcRect/>
          <a:stretch>
            <a:fillRect/>
          </a:stretch>
        </p:blipFill>
        <p:spPr bwMode="auto">
          <a:xfrm>
            <a:off x="3929058" y="5786454"/>
            <a:ext cx="762005" cy="762005"/>
          </a:xfrm>
          <a:prstGeom prst="rect">
            <a:avLst/>
          </a:prstGeom>
          <a:noFill/>
          <a:ln w="9525">
            <a:noFill/>
            <a:miter lim="800000"/>
            <a:headEnd/>
            <a:tailEnd/>
          </a:ln>
          <a:effectLst>
            <a:glow rad="228600">
              <a:schemeClr val="accent3">
                <a:satMod val="175000"/>
                <a:alpha val="40000"/>
              </a:schemeClr>
            </a:glow>
          </a:effectLst>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images.nationalgeographic.com/wpf/media-live/photos/000/203/cache/most-dangerous-volcanoes-united-states-mauna-loa-hawaii_20367_600x450.jpg"/>
          <p:cNvPicPr>
            <a:picLocks noChangeAspect="1" noChangeArrowheads="1"/>
          </p:cNvPicPr>
          <p:nvPr/>
        </p:nvPicPr>
        <p:blipFill>
          <a:blip r:embed="rId2"/>
          <a:srcRect/>
          <a:stretch>
            <a:fillRect/>
          </a:stretch>
        </p:blipFill>
        <p:spPr bwMode="auto">
          <a:xfrm>
            <a:off x="-25616" y="0"/>
            <a:ext cx="9169616" cy="6858000"/>
          </a:xfrm>
          <a:prstGeom prst="rect">
            <a:avLst/>
          </a:prstGeom>
          <a:noFill/>
          <a:ln>
            <a:solidFill>
              <a:schemeClr val="tx2"/>
            </a:solidFill>
          </a:ln>
        </p:spPr>
      </p:pic>
      <p:pic>
        <p:nvPicPr>
          <p:cNvPr id="3" name="Picture 2"/>
          <p:cNvPicPr>
            <a:picLocks noChangeAspect="1" noChangeArrowheads="1"/>
          </p:cNvPicPr>
          <p:nvPr/>
        </p:nvPicPr>
        <p:blipFill>
          <a:blip r:embed="rId3">
            <a:clrChange>
              <a:clrFrom>
                <a:srgbClr val="D3F9BC"/>
              </a:clrFrom>
              <a:clrTo>
                <a:srgbClr val="D3F9BC">
                  <a:alpha val="0"/>
                </a:srgbClr>
              </a:clrTo>
            </a:clrChange>
          </a:blip>
          <a:srcRect/>
          <a:stretch>
            <a:fillRect/>
          </a:stretch>
        </p:blipFill>
        <p:spPr bwMode="auto">
          <a:xfrm flipH="1">
            <a:off x="1571604" y="3857628"/>
            <a:ext cx="2273541" cy="2366974"/>
          </a:xfrm>
          <a:prstGeom prst="rect">
            <a:avLst/>
          </a:prstGeom>
          <a:noFill/>
          <a:ln w="9525">
            <a:noFill/>
            <a:miter lim="800000"/>
            <a:headEnd/>
            <a:tailEnd/>
          </a:ln>
          <a:effectLst/>
        </p:spPr>
      </p:pic>
      <p:pic>
        <p:nvPicPr>
          <p:cNvPr id="4" name="Picture 3"/>
          <p:cNvPicPr>
            <a:picLocks noChangeAspect="1" noChangeArrowheads="1"/>
          </p:cNvPicPr>
          <p:nvPr/>
        </p:nvPicPr>
        <p:blipFill>
          <a:blip r:embed="rId4">
            <a:clrChange>
              <a:clrFrom>
                <a:srgbClr val="D3F9BC"/>
              </a:clrFrom>
              <a:clrTo>
                <a:srgbClr val="D3F9BC">
                  <a:alpha val="0"/>
                </a:srgbClr>
              </a:clrTo>
            </a:clrChange>
          </a:blip>
          <a:srcRect/>
          <a:stretch>
            <a:fillRect/>
          </a:stretch>
        </p:blipFill>
        <p:spPr bwMode="auto">
          <a:xfrm flipH="1">
            <a:off x="1071538" y="4138717"/>
            <a:ext cx="2428892" cy="2719283"/>
          </a:xfrm>
          <a:prstGeom prst="rect">
            <a:avLst/>
          </a:prstGeom>
          <a:noFill/>
          <a:ln w="9525">
            <a:noFill/>
            <a:miter lim="800000"/>
            <a:headEnd/>
            <a:tailEnd/>
          </a:ln>
          <a:effectLst/>
        </p:spPr>
      </p:pic>
      <p:pic>
        <p:nvPicPr>
          <p:cNvPr id="5" name="Picture 4"/>
          <p:cNvPicPr>
            <a:picLocks noChangeAspect="1" noChangeArrowheads="1"/>
          </p:cNvPicPr>
          <p:nvPr/>
        </p:nvPicPr>
        <p:blipFill>
          <a:blip r:embed="rId5">
            <a:clrChange>
              <a:clrFrom>
                <a:srgbClr val="D3F9BC"/>
              </a:clrFrom>
              <a:clrTo>
                <a:srgbClr val="D3F9BC">
                  <a:alpha val="0"/>
                </a:srgbClr>
              </a:clrTo>
            </a:clrChange>
          </a:blip>
          <a:srcRect/>
          <a:stretch>
            <a:fillRect/>
          </a:stretch>
        </p:blipFill>
        <p:spPr bwMode="auto">
          <a:xfrm>
            <a:off x="4286248" y="3000372"/>
            <a:ext cx="3743344" cy="3223435"/>
          </a:xfrm>
          <a:prstGeom prst="rect">
            <a:avLst/>
          </a:prstGeom>
          <a:noFill/>
          <a:ln w="9525">
            <a:noFill/>
            <a:miter lim="800000"/>
            <a:headEnd/>
            <a:tailEnd/>
          </a:ln>
          <a:effectLst/>
        </p:spPr>
      </p:pic>
      <p:pic>
        <p:nvPicPr>
          <p:cNvPr id="7" name="Picture 3"/>
          <p:cNvPicPr>
            <a:picLocks noChangeAspect="1" noChangeArrowheads="1"/>
          </p:cNvPicPr>
          <p:nvPr/>
        </p:nvPicPr>
        <p:blipFill>
          <a:blip r:embed="rId6">
            <a:clrChange>
              <a:clrFrom>
                <a:srgbClr val="D3F9BC"/>
              </a:clrFrom>
              <a:clrTo>
                <a:srgbClr val="D3F9BC">
                  <a:alpha val="0"/>
                </a:srgbClr>
              </a:clrTo>
            </a:clrChange>
          </a:blip>
          <a:srcRect/>
          <a:stretch>
            <a:fillRect/>
          </a:stretch>
        </p:blipFill>
        <p:spPr bwMode="auto">
          <a:xfrm>
            <a:off x="5786446" y="3857628"/>
            <a:ext cx="2752451" cy="2566893"/>
          </a:xfrm>
          <a:prstGeom prst="rect">
            <a:avLst/>
          </a:prstGeom>
          <a:noFill/>
          <a:ln w="9525">
            <a:noFill/>
            <a:miter lim="800000"/>
            <a:headEnd/>
            <a:tailEnd/>
          </a:ln>
          <a:effectLst/>
        </p:spPr>
      </p:pic>
      <p:pic>
        <p:nvPicPr>
          <p:cNvPr id="8" name="Picture 5"/>
          <p:cNvPicPr>
            <a:picLocks noChangeAspect="1" noChangeArrowheads="1"/>
          </p:cNvPicPr>
          <p:nvPr/>
        </p:nvPicPr>
        <p:blipFill>
          <a:blip r:embed="rId7">
            <a:clrChange>
              <a:clrFrom>
                <a:srgbClr val="D3F9BC"/>
              </a:clrFrom>
              <a:clrTo>
                <a:srgbClr val="D3F9BC">
                  <a:alpha val="0"/>
                </a:srgbClr>
              </a:clrTo>
            </a:clrChange>
          </a:blip>
          <a:srcRect/>
          <a:stretch>
            <a:fillRect/>
          </a:stretch>
        </p:blipFill>
        <p:spPr bwMode="auto">
          <a:xfrm>
            <a:off x="6786578" y="5129204"/>
            <a:ext cx="2112973" cy="1728796"/>
          </a:xfrm>
          <a:prstGeom prst="rect">
            <a:avLst/>
          </a:prstGeom>
          <a:noFill/>
          <a:ln w="9525">
            <a:noFill/>
            <a:miter lim="800000"/>
            <a:headEnd/>
            <a:tailEnd/>
          </a:ln>
          <a:effectLst/>
        </p:spPr>
      </p:pic>
      <p:sp>
        <p:nvSpPr>
          <p:cNvPr id="9" name="TextBox 8"/>
          <p:cNvSpPr txBox="1"/>
          <p:nvPr/>
        </p:nvSpPr>
        <p:spPr>
          <a:xfrm>
            <a:off x="5072066" y="785794"/>
            <a:ext cx="2857520" cy="369332"/>
          </a:xfrm>
          <a:prstGeom prst="rect">
            <a:avLst/>
          </a:prstGeom>
          <a:ln>
            <a:solidFill>
              <a:schemeClr val="tx2"/>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err="1" smtClean="0"/>
              <a:t>kuribo</a:t>
            </a:r>
            <a:endParaRPr lang="en-GB" dirty="0"/>
          </a:p>
        </p:txBody>
      </p:sp>
      <p:sp>
        <p:nvSpPr>
          <p:cNvPr id="10" name="TextBox 9"/>
          <p:cNvSpPr txBox="1"/>
          <p:nvPr/>
        </p:nvSpPr>
        <p:spPr>
          <a:xfrm>
            <a:off x="1214414" y="142852"/>
            <a:ext cx="2857520" cy="369332"/>
          </a:xfrm>
          <a:prstGeom prst="rect">
            <a:avLst/>
          </a:prstGeom>
          <a:ln>
            <a:solidFill>
              <a:schemeClr val="bg2"/>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done</a:t>
            </a:r>
          </a:p>
        </p:txBody>
      </p:sp>
      <p:sp>
        <p:nvSpPr>
          <p:cNvPr id="11" name="TextBox 10"/>
          <p:cNvSpPr txBox="1"/>
          <p:nvPr/>
        </p:nvSpPr>
        <p:spPr>
          <a:xfrm>
            <a:off x="5000628" y="1857364"/>
            <a:ext cx="3500462" cy="369332"/>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Its known for that</a:t>
            </a:r>
            <a:endParaRPr lang="en-GB" dirty="0"/>
          </a:p>
        </p:txBody>
      </p:sp>
      <p:sp>
        <p:nvSpPr>
          <p:cNvPr id="12" name="TextBox 11"/>
          <p:cNvSpPr txBox="1"/>
          <p:nvPr/>
        </p:nvSpPr>
        <p:spPr>
          <a:xfrm>
            <a:off x="1071538" y="1357298"/>
            <a:ext cx="3571900" cy="369332"/>
          </a:xfrm>
          <a:prstGeom prst="rect">
            <a:avLst/>
          </a:prstGeom>
          <a:ln>
            <a:solidFill>
              <a:schemeClr val="accent3"/>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It looks so cute..</a:t>
            </a:r>
            <a:endParaRPr lang="en-GB" dirty="0"/>
          </a:p>
        </p:txBody>
      </p:sp>
      <p:pic>
        <p:nvPicPr>
          <p:cNvPr id="13" name="Picture 12"/>
          <p:cNvPicPr>
            <a:picLocks noChangeAspect="1" noChangeArrowheads="1"/>
          </p:cNvPicPr>
          <p:nvPr/>
        </p:nvPicPr>
        <p:blipFill>
          <a:blip r:embed="rId8">
            <a:clrChange>
              <a:clrFrom>
                <a:srgbClr val="D3F9BC"/>
              </a:clrFrom>
              <a:clrTo>
                <a:srgbClr val="D3F9BC">
                  <a:alpha val="0"/>
                </a:srgbClr>
              </a:clrTo>
            </a:clrChange>
          </a:blip>
          <a:srcRect/>
          <a:stretch>
            <a:fillRect/>
          </a:stretch>
        </p:blipFill>
        <p:spPr bwMode="auto">
          <a:xfrm flipH="1">
            <a:off x="0" y="4429132"/>
            <a:ext cx="2643206" cy="2643182"/>
          </a:xfrm>
          <a:prstGeom prst="rect">
            <a:avLst/>
          </a:prstGeom>
          <a:noFill/>
          <a:ln w="9525">
            <a:noFill/>
            <a:miter lim="800000"/>
            <a:headEnd/>
            <a:tailEnd/>
          </a:ln>
          <a:effectLst/>
        </p:spPr>
      </p:pic>
      <p:pic>
        <p:nvPicPr>
          <p:cNvPr id="32770" name="Picture 2"/>
          <p:cNvPicPr>
            <a:picLocks noChangeAspect="1" noChangeArrowheads="1"/>
          </p:cNvPicPr>
          <p:nvPr/>
        </p:nvPicPr>
        <p:blipFill>
          <a:blip r:embed="rId9">
            <a:clrChange>
              <a:clrFrom>
                <a:srgbClr val="D3F9BC"/>
              </a:clrFrom>
              <a:clrTo>
                <a:srgbClr val="D3F9BC">
                  <a:alpha val="0"/>
                </a:srgbClr>
              </a:clrTo>
            </a:clrChange>
          </a:blip>
          <a:srcRect/>
          <a:stretch>
            <a:fillRect/>
          </a:stretch>
        </p:blipFill>
        <p:spPr bwMode="auto">
          <a:xfrm>
            <a:off x="3786182" y="5072074"/>
            <a:ext cx="1309695" cy="1414471"/>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fade">
                                      <p:cBhvr>
                                        <p:cTn id="7" dur="2000"/>
                                        <p:tgtEl>
                                          <p:spTgt spid="327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images.nationalgeographic.com/wpf/media-live/photos/000/203/cache/most-dangerous-volcanoes-united-states-mauna-loa-hawaii_20367_600x450.jpg"/>
          <p:cNvPicPr>
            <a:picLocks noChangeAspect="1" noChangeArrowheads="1"/>
          </p:cNvPicPr>
          <p:nvPr/>
        </p:nvPicPr>
        <p:blipFill>
          <a:blip r:embed="rId2"/>
          <a:srcRect/>
          <a:stretch>
            <a:fillRect/>
          </a:stretch>
        </p:blipFill>
        <p:spPr bwMode="auto">
          <a:xfrm>
            <a:off x="-25616" y="0"/>
            <a:ext cx="9169616" cy="6858000"/>
          </a:xfrm>
          <a:prstGeom prst="rect">
            <a:avLst/>
          </a:prstGeom>
          <a:noFill/>
          <a:ln>
            <a:solidFill>
              <a:schemeClr val="tx2"/>
            </a:solidFill>
          </a:ln>
        </p:spPr>
      </p:pic>
      <p:pic>
        <p:nvPicPr>
          <p:cNvPr id="3" name="Picture 2"/>
          <p:cNvPicPr>
            <a:picLocks noChangeAspect="1" noChangeArrowheads="1"/>
          </p:cNvPicPr>
          <p:nvPr/>
        </p:nvPicPr>
        <p:blipFill>
          <a:blip r:embed="rId3">
            <a:clrChange>
              <a:clrFrom>
                <a:srgbClr val="D3F9BC"/>
              </a:clrFrom>
              <a:clrTo>
                <a:srgbClr val="D3F9BC">
                  <a:alpha val="0"/>
                </a:srgbClr>
              </a:clrTo>
            </a:clrChange>
          </a:blip>
          <a:srcRect/>
          <a:stretch>
            <a:fillRect/>
          </a:stretch>
        </p:blipFill>
        <p:spPr bwMode="auto">
          <a:xfrm flipH="1">
            <a:off x="1571604" y="3857628"/>
            <a:ext cx="2273541" cy="2366974"/>
          </a:xfrm>
          <a:prstGeom prst="rect">
            <a:avLst/>
          </a:prstGeom>
          <a:noFill/>
          <a:ln w="9525">
            <a:noFill/>
            <a:miter lim="800000"/>
            <a:headEnd/>
            <a:tailEnd/>
          </a:ln>
          <a:effectLst/>
        </p:spPr>
      </p:pic>
      <p:pic>
        <p:nvPicPr>
          <p:cNvPr id="4" name="Picture 3"/>
          <p:cNvPicPr>
            <a:picLocks noChangeAspect="1" noChangeArrowheads="1"/>
          </p:cNvPicPr>
          <p:nvPr/>
        </p:nvPicPr>
        <p:blipFill>
          <a:blip r:embed="rId4">
            <a:clrChange>
              <a:clrFrom>
                <a:srgbClr val="D3F9BC"/>
              </a:clrFrom>
              <a:clrTo>
                <a:srgbClr val="D3F9BC">
                  <a:alpha val="0"/>
                </a:srgbClr>
              </a:clrTo>
            </a:clrChange>
          </a:blip>
          <a:srcRect/>
          <a:stretch>
            <a:fillRect/>
          </a:stretch>
        </p:blipFill>
        <p:spPr bwMode="auto">
          <a:xfrm flipH="1">
            <a:off x="1071538" y="4138717"/>
            <a:ext cx="2428892" cy="2719283"/>
          </a:xfrm>
          <a:prstGeom prst="rect">
            <a:avLst/>
          </a:prstGeom>
          <a:noFill/>
          <a:ln w="9525">
            <a:noFill/>
            <a:miter lim="800000"/>
            <a:headEnd/>
            <a:tailEnd/>
          </a:ln>
          <a:effectLst/>
        </p:spPr>
      </p:pic>
      <p:pic>
        <p:nvPicPr>
          <p:cNvPr id="5" name="Picture 4"/>
          <p:cNvPicPr>
            <a:picLocks noChangeAspect="1" noChangeArrowheads="1"/>
          </p:cNvPicPr>
          <p:nvPr/>
        </p:nvPicPr>
        <p:blipFill>
          <a:blip r:embed="rId5">
            <a:clrChange>
              <a:clrFrom>
                <a:srgbClr val="D3F9BC"/>
              </a:clrFrom>
              <a:clrTo>
                <a:srgbClr val="D3F9BC">
                  <a:alpha val="0"/>
                </a:srgbClr>
              </a:clrTo>
            </a:clrChange>
          </a:blip>
          <a:srcRect/>
          <a:stretch>
            <a:fillRect/>
          </a:stretch>
        </p:blipFill>
        <p:spPr bwMode="auto">
          <a:xfrm>
            <a:off x="4286248" y="3000372"/>
            <a:ext cx="3743344" cy="3223435"/>
          </a:xfrm>
          <a:prstGeom prst="rect">
            <a:avLst/>
          </a:prstGeom>
          <a:noFill/>
          <a:ln w="9525">
            <a:noFill/>
            <a:miter lim="800000"/>
            <a:headEnd/>
            <a:tailEnd/>
          </a:ln>
          <a:effectLst/>
        </p:spPr>
      </p:pic>
      <p:pic>
        <p:nvPicPr>
          <p:cNvPr id="6" name="Picture 3"/>
          <p:cNvPicPr>
            <a:picLocks noChangeAspect="1" noChangeArrowheads="1"/>
          </p:cNvPicPr>
          <p:nvPr/>
        </p:nvPicPr>
        <p:blipFill>
          <a:blip r:embed="rId6">
            <a:clrChange>
              <a:clrFrom>
                <a:srgbClr val="D3F9BC"/>
              </a:clrFrom>
              <a:clrTo>
                <a:srgbClr val="D3F9BC">
                  <a:alpha val="0"/>
                </a:srgbClr>
              </a:clrTo>
            </a:clrChange>
          </a:blip>
          <a:srcRect/>
          <a:stretch>
            <a:fillRect/>
          </a:stretch>
        </p:blipFill>
        <p:spPr bwMode="auto">
          <a:xfrm>
            <a:off x="5786446" y="4000504"/>
            <a:ext cx="2752451" cy="2566893"/>
          </a:xfrm>
          <a:prstGeom prst="rect">
            <a:avLst/>
          </a:prstGeom>
          <a:noFill/>
          <a:ln w="9525">
            <a:noFill/>
            <a:miter lim="800000"/>
            <a:headEnd/>
            <a:tailEnd/>
          </a:ln>
          <a:effectLst/>
        </p:spPr>
      </p:pic>
      <p:pic>
        <p:nvPicPr>
          <p:cNvPr id="7" name="Picture 5"/>
          <p:cNvPicPr>
            <a:picLocks noChangeAspect="1" noChangeArrowheads="1"/>
          </p:cNvPicPr>
          <p:nvPr/>
        </p:nvPicPr>
        <p:blipFill>
          <a:blip r:embed="rId7">
            <a:clrChange>
              <a:clrFrom>
                <a:srgbClr val="D3F9BC"/>
              </a:clrFrom>
              <a:clrTo>
                <a:srgbClr val="D3F9BC">
                  <a:alpha val="0"/>
                </a:srgbClr>
              </a:clrTo>
            </a:clrChange>
          </a:blip>
          <a:srcRect/>
          <a:stretch>
            <a:fillRect/>
          </a:stretch>
        </p:blipFill>
        <p:spPr bwMode="auto">
          <a:xfrm>
            <a:off x="6786578" y="5129204"/>
            <a:ext cx="2112973" cy="1728796"/>
          </a:xfrm>
          <a:prstGeom prst="rect">
            <a:avLst/>
          </a:prstGeom>
          <a:noFill/>
          <a:ln w="9525">
            <a:noFill/>
            <a:miter lim="800000"/>
            <a:headEnd/>
            <a:tailEnd/>
          </a:ln>
          <a:effectLst/>
        </p:spPr>
      </p:pic>
      <p:sp>
        <p:nvSpPr>
          <p:cNvPr id="8" name="TextBox 7"/>
          <p:cNvSpPr txBox="1"/>
          <p:nvPr/>
        </p:nvSpPr>
        <p:spPr>
          <a:xfrm>
            <a:off x="4786314" y="642918"/>
            <a:ext cx="2857520" cy="369332"/>
          </a:xfrm>
          <a:prstGeom prst="rect">
            <a:avLst/>
          </a:prstGeom>
          <a:ln>
            <a:solidFill>
              <a:schemeClr val="tx2"/>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Thank you</a:t>
            </a:r>
            <a:endParaRPr lang="en-GB" dirty="0"/>
          </a:p>
        </p:txBody>
      </p:sp>
      <p:sp>
        <p:nvSpPr>
          <p:cNvPr id="9" name="TextBox 8"/>
          <p:cNvSpPr txBox="1"/>
          <p:nvPr/>
        </p:nvSpPr>
        <p:spPr>
          <a:xfrm>
            <a:off x="1142976" y="1214422"/>
            <a:ext cx="2857520" cy="369332"/>
          </a:xfrm>
          <a:prstGeom prst="rect">
            <a:avLst/>
          </a:prstGeom>
          <a:ln>
            <a:solidFill>
              <a:schemeClr val="bg2"/>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No </a:t>
            </a:r>
            <a:r>
              <a:rPr lang="en-GB" dirty="0" err="1" smtClean="0"/>
              <a:t>prob</a:t>
            </a:r>
            <a:endParaRPr lang="en-GB" dirty="0" smtClean="0"/>
          </a:p>
        </p:txBody>
      </p:sp>
      <p:sp>
        <p:nvSpPr>
          <p:cNvPr id="11" name="TextBox 10"/>
          <p:cNvSpPr txBox="1"/>
          <p:nvPr/>
        </p:nvSpPr>
        <p:spPr>
          <a:xfrm>
            <a:off x="4857752" y="1785926"/>
            <a:ext cx="3571900" cy="1200329"/>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Sorry we never had a proper </a:t>
            </a:r>
            <a:r>
              <a:rPr lang="en-GB" dirty="0" err="1" smtClean="0"/>
              <a:t>introduction,i’m</a:t>
            </a:r>
            <a:r>
              <a:rPr lang="en-GB" dirty="0" smtClean="0"/>
              <a:t> </a:t>
            </a:r>
            <a:r>
              <a:rPr lang="en-GB" dirty="0" err="1" smtClean="0"/>
              <a:t>laveon,thats</a:t>
            </a:r>
            <a:r>
              <a:rPr lang="en-GB" dirty="0" smtClean="0"/>
              <a:t> </a:t>
            </a:r>
            <a:r>
              <a:rPr lang="en-GB" dirty="0" err="1" smtClean="0"/>
              <a:t>weavile</a:t>
            </a:r>
            <a:r>
              <a:rPr lang="en-GB" dirty="0" smtClean="0"/>
              <a:t> and </a:t>
            </a:r>
            <a:r>
              <a:rPr lang="en-GB" dirty="0" err="1" smtClean="0"/>
              <a:t>pamero</a:t>
            </a:r>
            <a:r>
              <a:rPr lang="en-GB" dirty="0" smtClean="0"/>
              <a:t>...and the shaman will come soon</a:t>
            </a:r>
            <a:endParaRPr lang="en-GB" dirty="0"/>
          </a:p>
        </p:txBody>
      </p:sp>
      <p:pic>
        <p:nvPicPr>
          <p:cNvPr id="12" name="Picture 11"/>
          <p:cNvPicPr>
            <a:picLocks noChangeAspect="1" noChangeArrowheads="1"/>
          </p:cNvPicPr>
          <p:nvPr/>
        </p:nvPicPr>
        <p:blipFill>
          <a:blip r:embed="rId8">
            <a:clrChange>
              <a:clrFrom>
                <a:srgbClr val="D3F9BC"/>
              </a:clrFrom>
              <a:clrTo>
                <a:srgbClr val="D3F9BC">
                  <a:alpha val="0"/>
                </a:srgbClr>
              </a:clrTo>
            </a:clrChange>
          </a:blip>
          <a:srcRect/>
          <a:stretch>
            <a:fillRect/>
          </a:stretch>
        </p:blipFill>
        <p:spPr bwMode="auto">
          <a:xfrm flipH="1">
            <a:off x="0" y="4429132"/>
            <a:ext cx="2643206" cy="2643182"/>
          </a:xfrm>
          <a:prstGeom prst="rect">
            <a:avLst/>
          </a:prstGeom>
          <a:noFill/>
          <a:ln w="9525">
            <a:noFill/>
            <a:miter lim="800000"/>
            <a:headEnd/>
            <a:tailEnd/>
          </a:ln>
          <a:effectLst/>
        </p:spPr>
      </p:pic>
      <p:pic>
        <p:nvPicPr>
          <p:cNvPr id="13" name="Picture 2"/>
          <p:cNvPicPr>
            <a:picLocks noChangeAspect="1" noChangeArrowheads="1"/>
          </p:cNvPicPr>
          <p:nvPr/>
        </p:nvPicPr>
        <p:blipFill>
          <a:blip r:embed="rId9">
            <a:clrChange>
              <a:clrFrom>
                <a:srgbClr val="D3F9BC"/>
              </a:clrFrom>
              <a:clrTo>
                <a:srgbClr val="D3F9BC">
                  <a:alpha val="0"/>
                </a:srgbClr>
              </a:clrTo>
            </a:clrChange>
          </a:blip>
          <a:srcRect/>
          <a:stretch>
            <a:fillRect/>
          </a:stretch>
        </p:blipFill>
        <p:spPr bwMode="auto">
          <a:xfrm>
            <a:off x="3786182" y="5072074"/>
            <a:ext cx="1309695" cy="1414471"/>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images.nationalgeographic.com/wpf/media-live/photos/000/203/cache/most-dangerous-volcanoes-united-states-mauna-loa-hawaii_20367_600x450.jpg"/>
          <p:cNvPicPr>
            <a:picLocks noChangeAspect="1" noChangeArrowheads="1"/>
          </p:cNvPicPr>
          <p:nvPr/>
        </p:nvPicPr>
        <p:blipFill>
          <a:blip r:embed="rId2"/>
          <a:srcRect/>
          <a:stretch>
            <a:fillRect/>
          </a:stretch>
        </p:blipFill>
        <p:spPr bwMode="auto">
          <a:xfrm>
            <a:off x="0" y="0"/>
            <a:ext cx="9169616" cy="6858000"/>
          </a:xfrm>
          <a:prstGeom prst="rect">
            <a:avLst/>
          </a:prstGeom>
          <a:noFill/>
          <a:ln>
            <a:solidFill>
              <a:schemeClr val="tx2"/>
            </a:solidFill>
          </a:ln>
        </p:spPr>
      </p:pic>
      <p:pic>
        <p:nvPicPr>
          <p:cNvPr id="5" name="Picture 4"/>
          <p:cNvPicPr>
            <a:picLocks noChangeAspect="1" noChangeArrowheads="1"/>
          </p:cNvPicPr>
          <p:nvPr/>
        </p:nvPicPr>
        <p:blipFill>
          <a:blip r:embed="rId3">
            <a:clrChange>
              <a:clrFrom>
                <a:srgbClr val="D3F9BC"/>
              </a:clrFrom>
              <a:clrTo>
                <a:srgbClr val="D3F9BC">
                  <a:alpha val="0"/>
                </a:srgbClr>
              </a:clrTo>
            </a:clrChange>
          </a:blip>
          <a:srcRect/>
          <a:stretch>
            <a:fillRect/>
          </a:stretch>
        </p:blipFill>
        <p:spPr bwMode="auto">
          <a:xfrm flipH="1">
            <a:off x="1285852" y="2928934"/>
            <a:ext cx="3743344" cy="3223435"/>
          </a:xfrm>
          <a:prstGeom prst="rect">
            <a:avLst/>
          </a:prstGeom>
          <a:noFill/>
          <a:ln w="9525">
            <a:noFill/>
            <a:miter lim="800000"/>
            <a:headEnd/>
            <a:tailEnd/>
          </a:ln>
          <a:effectLst/>
        </p:spPr>
      </p:pic>
      <p:pic>
        <p:nvPicPr>
          <p:cNvPr id="3" name="Picture 2"/>
          <p:cNvPicPr>
            <a:picLocks noChangeAspect="1" noChangeArrowheads="1"/>
          </p:cNvPicPr>
          <p:nvPr/>
        </p:nvPicPr>
        <p:blipFill>
          <a:blip r:embed="rId4">
            <a:clrChange>
              <a:clrFrom>
                <a:srgbClr val="D3F9BC"/>
              </a:clrFrom>
              <a:clrTo>
                <a:srgbClr val="D3F9BC">
                  <a:alpha val="0"/>
                </a:srgbClr>
              </a:clrTo>
            </a:clrChange>
          </a:blip>
          <a:srcRect/>
          <a:stretch>
            <a:fillRect/>
          </a:stretch>
        </p:blipFill>
        <p:spPr bwMode="auto">
          <a:xfrm flipH="1">
            <a:off x="1571604" y="3857628"/>
            <a:ext cx="2273541" cy="2366974"/>
          </a:xfrm>
          <a:prstGeom prst="rect">
            <a:avLst/>
          </a:prstGeom>
          <a:noFill/>
          <a:ln w="9525">
            <a:noFill/>
            <a:miter lim="800000"/>
            <a:headEnd/>
            <a:tailEnd/>
          </a:ln>
          <a:effectLst/>
        </p:spPr>
      </p:pic>
      <p:pic>
        <p:nvPicPr>
          <p:cNvPr id="4" name="Picture 3"/>
          <p:cNvPicPr>
            <a:picLocks noChangeAspect="1" noChangeArrowheads="1"/>
          </p:cNvPicPr>
          <p:nvPr/>
        </p:nvPicPr>
        <p:blipFill>
          <a:blip r:embed="rId5">
            <a:clrChange>
              <a:clrFrom>
                <a:srgbClr val="D3F9BC"/>
              </a:clrFrom>
              <a:clrTo>
                <a:srgbClr val="D3F9BC">
                  <a:alpha val="0"/>
                </a:srgbClr>
              </a:clrTo>
            </a:clrChange>
          </a:blip>
          <a:srcRect/>
          <a:stretch>
            <a:fillRect/>
          </a:stretch>
        </p:blipFill>
        <p:spPr bwMode="auto">
          <a:xfrm flipH="1">
            <a:off x="1071538" y="4138717"/>
            <a:ext cx="2428892" cy="2719283"/>
          </a:xfrm>
          <a:prstGeom prst="rect">
            <a:avLst/>
          </a:prstGeom>
          <a:noFill/>
          <a:ln w="9525">
            <a:noFill/>
            <a:miter lim="800000"/>
            <a:headEnd/>
            <a:tailEnd/>
          </a:ln>
          <a:effectLst/>
        </p:spPr>
      </p:pic>
      <p:pic>
        <p:nvPicPr>
          <p:cNvPr id="7" name="Picture 5"/>
          <p:cNvPicPr>
            <a:picLocks noChangeAspect="1" noChangeArrowheads="1"/>
          </p:cNvPicPr>
          <p:nvPr/>
        </p:nvPicPr>
        <p:blipFill>
          <a:blip r:embed="rId6">
            <a:clrChange>
              <a:clrFrom>
                <a:srgbClr val="D3F9BC"/>
              </a:clrFrom>
              <a:clrTo>
                <a:srgbClr val="D3F9BC">
                  <a:alpha val="0"/>
                </a:srgbClr>
              </a:clrTo>
            </a:clrChange>
          </a:blip>
          <a:srcRect/>
          <a:stretch>
            <a:fillRect/>
          </a:stretch>
        </p:blipFill>
        <p:spPr bwMode="auto">
          <a:xfrm flipH="1">
            <a:off x="1643042" y="5129204"/>
            <a:ext cx="2112973" cy="1728796"/>
          </a:xfrm>
          <a:prstGeom prst="rect">
            <a:avLst/>
          </a:prstGeom>
          <a:noFill/>
          <a:ln w="9525">
            <a:noFill/>
            <a:miter lim="800000"/>
            <a:headEnd/>
            <a:tailEnd/>
          </a:ln>
          <a:effectLst/>
        </p:spPr>
      </p:pic>
      <p:sp>
        <p:nvSpPr>
          <p:cNvPr id="9" name="TextBox 8"/>
          <p:cNvSpPr txBox="1"/>
          <p:nvPr/>
        </p:nvSpPr>
        <p:spPr>
          <a:xfrm>
            <a:off x="1071538" y="785794"/>
            <a:ext cx="2857520" cy="369332"/>
          </a:xfrm>
          <a:prstGeom prst="rect">
            <a:avLst/>
          </a:prstGeom>
          <a:ln>
            <a:solidFill>
              <a:schemeClr val="bg2"/>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Are you shaman </a:t>
            </a:r>
            <a:r>
              <a:rPr lang="en-GB" dirty="0" err="1" smtClean="0"/>
              <a:t>nero</a:t>
            </a:r>
            <a:endParaRPr lang="en-GB" dirty="0" smtClean="0"/>
          </a:p>
        </p:txBody>
      </p:sp>
      <p:pic>
        <p:nvPicPr>
          <p:cNvPr id="11" name="Picture 10"/>
          <p:cNvPicPr>
            <a:picLocks noChangeAspect="1" noChangeArrowheads="1"/>
          </p:cNvPicPr>
          <p:nvPr/>
        </p:nvPicPr>
        <p:blipFill>
          <a:blip r:embed="rId7">
            <a:clrChange>
              <a:clrFrom>
                <a:srgbClr val="D3F9BC"/>
              </a:clrFrom>
              <a:clrTo>
                <a:srgbClr val="D3F9BC">
                  <a:alpha val="0"/>
                </a:srgbClr>
              </a:clrTo>
            </a:clrChange>
          </a:blip>
          <a:srcRect/>
          <a:stretch>
            <a:fillRect/>
          </a:stretch>
        </p:blipFill>
        <p:spPr bwMode="auto">
          <a:xfrm flipH="1">
            <a:off x="0" y="4429132"/>
            <a:ext cx="2643206" cy="2643182"/>
          </a:xfrm>
          <a:prstGeom prst="rect">
            <a:avLst/>
          </a:prstGeom>
          <a:noFill/>
          <a:ln w="9525">
            <a:noFill/>
            <a:miter lim="800000"/>
            <a:headEnd/>
            <a:tailEnd/>
          </a:ln>
          <a:effectLst/>
        </p:spPr>
      </p:pic>
      <p:pic>
        <p:nvPicPr>
          <p:cNvPr id="12" name="Picture 2"/>
          <p:cNvPicPr>
            <a:picLocks noChangeAspect="1" noChangeArrowheads="1"/>
          </p:cNvPicPr>
          <p:nvPr/>
        </p:nvPicPr>
        <p:blipFill>
          <a:blip r:embed="rId8">
            <a:clrChange>
              <a:clrFrom>
                <a:srgbClr val="D3F9BC"/>
              </a:clrFrom>
              <a:clrTo>
                <a:srgbClr val="D3F9BC">
                  <a:alpha val="0"/>
                </a:srgbClr>
              </a:clrTo>
            </a:clrChange>
          </a:blip>
          <a:srcRect/>
          <a:stretch>
            <a:fillRect/>
          </a:stretch>
        </p:blipFill>
        <p:spPr bwMode="auto">
          <a:xfrm flipH="1">
            <a:off x="1285852" y="5443529"/>
            <a:ext cx="1309695" cy="1414471"/>
          </a:xfrm>
          <a:prstGeom prst="rect">
            <a:avLst/>
          </a:prstGeom>
          <a:noFill/>
          <a:ln w="9525">
            <a:noFill/>
            <a:miter lim="800000"/>
            <a:headEnd/>
            <a:tailEnd/>
          </a:ln>
          <a:effectLst/>
        </p:spPr>
      </p:pic>
      <p:pic>
        <p:nvPicPr>
          <p:cNvPr id="6" name="Picture 3"/>
          <p:cNvPicPr>
            <a:picLocks noChangeAspect="1" noChangeArrowheads="1"/>
          </p:cNvPicPr>
          <p:nvPr/>
        </p:nvPicPr>
        <p:blipFill>
          <a:blip r:embed="rId9">
            <a:clrChange>
              <a:clrFrom>
                <a:srgbClr val="D3F9BC"/>
              </a:clrFrom>
              <a:clrTo>
                <a:srgbClr val="D3F9BC">
                  <a:alpha val="0"/>
                </a:srgbClr>
              </a:clrTo>
            </a:clrChange>
          </a:blip>
          <a:srcRect/>
          <a:stretch>
            <a:fillRect/>
          </a:stretch>
        </p:blipFill>
        <p:spPr bwMode="auto">
          <a:xfrm flipH="1">
            <a:off x="-714412" y="4500570"/>
            <a:ext cx="2752451" cy="2566893"/>
          </a:xfrm>
          <a:prstGeom prst="rect">
            <a:avLst/>
          </a:prstGeom>
          <a:noFill/>
          <a:ln w="9525">
            <a:noFill/>
            <a:miter lim="800000"/>
            <a:headEnd/>
            <a:tailEnd/>
          </a:ln>
          <a:effectLst/>
        </p:spPr>
      </p:pic>
      <p:sp>
        <p:nvSpPr>
          <p:cNvPr id="13" name="TextBox 12"/>
          <p:cNvSpPr txBox="1"/>
          <p:nvPr/>
        </p:nvSpPr>
        <p:spPr>
          <a:xfrm>
            <a:off x="5286380" y="285728"/>
            <a:ext cx="2857520" cy="369332"/>
          </a:xfrm>
          <a:prstGeom prst="rect">
            <a:avLst/>
          </a:prstGeom>
          <a:ln>
            <a:solidFill>
              <a:schemeClr val="bg2"/>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What is this</a:t>
            </a:r>
          </a:p>
        </p:txBody>
      </p:sp>
      <p:sp>
        <p:nvSpPr>
          <p:cNvPr id="14" name="TextBox 13"/>
          <p:cNvSpPr txBox="1"/>
          <p:nvPr/>
        </p:nvSpPr>
        <p:spPr>
          <a:xfrm>
            <a:off x="5500694" y="1428736"/>
            <a:ext cx="2857520" cy="369332"/>
          </a:xfrm>
          <a:prstGeom prst="rect">
            <a:avLst/>
          </a:prstGeom>
          <a:ln>
            <a:solidFill>
              <a:schemeClr val="bg2"/>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yes</a:t>
            </a:r>
          </a:p>
        </p:txBody>
      </p:sp>
      <p:sp>
        <p:nvSpPr>
          <p:cNvPr id="15" name="TextBox 14"/>
          <p:cNvSpPr txBox="1"/>
          <p:nvPr/>
        </p:nvSpPr>
        <p:spPr>
          <a:xfrm>
            <a:off x="1285852" y="2000240"/>
            <a:ext cx="2857520" cy="369332"/>
          </a:xfrm>
          <a:prstGeom prst="rect">
            <a:avLst/>
          </a:prstGeom>
          <a:ln>
            <a:solidFill>
              <a:schemeClr val="bg2"/>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We need you in our team</a:t>
            </a:r>
          </a:p>
        </p:txBody>
      </p:sp>
      <p:sp>
        <p:nvSpPr>
          <p:cNvPr id="16" name="TextBox 15"/>
          <p:cNvSpPr txBox="1"/>
          <p:nvPr/>
        </p:nvSpPr>
        <p:spPr>
          <a:xfrm>
            <a:off x="5357818" y="2571744"/>
            <a:ext cx="2857520" cy="1200329"/>
          </a:xfrm>
          <a:prstGeom prst="rect">
            <a:avLst/>
          </a:prstGeom>
          <a:ln>
            <a:solidFill>
              <a:schemeClr val="bg2"/>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If my team have agreed </a:t>
            </a:r>
            <a:r>
              <a:rPr lang="en-GB" dirty="0" err="1" smtClean="0"/>
              <a:t>i</a:t>
            </a:r>
            <a:r>
              <a:rPr lang="en-GB" dirty="0" smtClean="0"/>
              <a:t> shall too, please give me your brief </a:t>
            </a:r>
            <a:r>
              <a:rPr lang="en-GB" dirty="0" err="1" smtClean="0"/>
              <a:t>later,you</a:t>
            </a:r>
            <a:r>
              <a:rPr lang="en-GB" dirty="0" smtClean="0"/>
              <a:t> need fighters</a:t>
            </a:r>
          </a:p>
        </p:txBody>
      </p:sp>
      <p:pic>
        <p:nvPicPr>
          <p:cNvPr id="33796" name="Picture 4"/>
          <p:cNvPicPr>
            <a:picLocks noChangeAspect="1" noChangeArrowheads="1"/>
          </p:cNvPicPr>
          <p:nvPr/>
        </p:nvPicPr>
        <p:blipFill>
          <a:blip r:embed="rId10">
            <a:clrChange>
              <a:clrFrom>
                <a:srgbClr val="D3F9BC"/>
              </a:clrFrom>
              <a:clrTo>
                <a:srgbClr val="D3F9BC">
                  <a:alpha val="0"/>
                </a:srgbClr>
              </a:clrTo>
            </a:clrChange>
          </a:blip>
          <a:srcRect/>
          <a:stretch>
            <a:fillRect/>
          </a:stretch>
        </p:blipFill>
        <p:spPr bwMode="auto">
          <a:xfrm>
            <a:off x="4143372" y="3643314"/>
            <a:ext cx="3397947" cy="2733687"/>
          </a:xfrm>
          <a:prstGeom prst="rect">
            <a:avLst/>
          </a:prstGeom>
          <a:noFill/>
          <a:ln w="9525">
            <a:noFill/>
            <a:miter lim="800000"/>
            <a:headEnd/>
            <a:tailEnd/>
          </a:ln>
          <a:effectLst/>
        </p:spPr>
      </p:pic>
      <p:pic>
        <p:nvPicPr>
          <p:cNvPr id="33797" name="Picture 5"/>
          <p:cNvPicPr>
            <a:picLocks noChangeAspect="1" noChangeArrowheads="1"/>
          </p:cNvPicPr>
          <p:nvPr/>
        </p:nvPicPr>
        <p:blipFill>
          <a:blip r:embed="rId11">
            <a:clrChange>
              <a:clrFrom>
                <a:srgbClr val="D3F9BC"/>
              </a:clrFrom>
              <a:clrTo>
                <a:srgbClr val="D3F9BC">
                  <a:alpha val="0"/>
                </a:srgbClr>
              </a:clrTo>
            </a:clrChange>
          </a:blip>
          <a:srcRect/>
          <a:stretch>
            <a:fillRect/>
          </a:stretch>
        </p:blipFill>
        <p:spPr bwMode="auto">
          <a:xfrm>
            <a:off x="5643570" y="4071942"/>
            <a:ext cx="2259389" cy="1752610"/>
          </a:xfrm>
          <a:prstGeom prst="rect">
            <a:avLst/>
          </a:prstGeom>
          <a:noFill/>
          <a:ln w="9525">
            <a:noFill/>
            <a:miter lim="800000"/>
            <a:headEnd/>
            <a:tailEnd/>
          </a:ln>
          <a:effectLst/>
        </p:spPr>
      </p:pic>
      <p:pic>
        <p:nvPicPr>
          <p:cNvPr id="33794" name="Picture 2"/>
          <p:cNvPicPr>
            <a:picLocks noChangeAspect="1" noChangeArrowheads="1"/>
          </p:cNvPicPr>
          <p:nvPr/>
        </p:nvPicPr>
        <p:blipFill>
          <a:blip r:embed="rId12">
            <a:clrChange>
              <a:clrFrom>
                <a:srgbClr val="D3F9BC"/>
              </a:clrFrom>
              <a:clrTo>
                <a:srgbClr val="D3F9BC">
                  <a:alpha val="0"/>
                </a:srgbClr>
              </a:clrTo>
            </a:clrChange>
          </a:blip>
          <a:srcRect/>
          <a:stretch>
            <a:fillRect/>
          </a:stretch>
        </p:blipFill>
        <p:spPr bwMode="auto">
          <a:xfrm>
            <a:off x="6929454" y="4224324"/>
            <a:ext cx="2400312" cy="2633676"/>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images.nationalgeographic.com/wpf/media-live/photos/000/203/cache/most-dangerous-volcanoes-united-states-mauna-loa-hawaii_20367_600x450.jpg"/>
          <p:cNvPicPr>
            <a:picLocks noChangeAspect="1" noChangeArrowheads="1"/>
          </p:cNvPicPr>
          <p:nvPr/>
        </p:nvPicPr>
        <p:blipFill>
          <a:blip r:embed="rId2"/>
          <a:srcRect/>
          <a:stretch>
            <a:fillRect/>
          </a:stretch>
        </p:blipFill>
        <p:spPr bwMode="auto">
          <a:xfrm>
            <a:off x="0" y="0"/>
            <a:ext cx="9169616" cy="6858000"/>
          </a:xfrm>
          <a:prstGeom prst="rect">
            <a:avLst/>
          </a:prstGeom>
          <a:noFill/>
          <a:ln>
            <a:solidFill>
              <a:schemeClr val="tx2"/>
            </a:solidFill>
          </a:ln>
        </p:spPr>
      </p:pic>
      <p:pic>
        <p:nvPicPr>
          <p:cNvPr id="3" name="Picture 2"/>
          <p:cNvPicPr>
            <a:picLocks noChangeAspect="1" noChangeArrowheads="1"/>
          </p:cNvPicPr>
          <p:nvPr/>
        </p:nvPicPr>
        <p:blipFill>
          <a:blip r:embed="rId3">
            <a:clrChange>
              <a:clrFrom>
                <a:srgbClr val="D3F9BC"/>
              </a:clrFrom>
              <a:clrTo>
                <a:srgbClr val="D3F9BC">
                  <a:alpha val="0"/>
                </a:srgbClr>
              </a:clrTo>
            </a:clrChange>
          </a:blip>
          <a:srcRect/>
          <a:stretch>
            <a:fillRect/>
          </a:stretch>
        </p:blipFill>
        <p:spPr bwMode="auto">
          <a:xfrm flipH="1">
            <a:off x="1285852" y="2928934"/>
            <a:ext cx="3743344" cy="3223435"/>
          </a:xfrm>
          <a:prstGeom prst="rect">
            <a:avLst/>
          </a:prstGeom>
          <a:noFill/>
          <a:ln w="9525">
            <a:noFill/>
            <a:miter lim="800000"/>
            <a:headEnd/>
            <a:tailEnd/>
          </a:ln>
          <a:effectLst/>
        </p:spPr>
      </p:pic>
      <p:pic>
        <p:nvPicPr>
          <p:cNvPr id="4" name="Picture 3"/>
          <p:cNvPicPr>
            <a:picLocks noChangeAspect="1" noChangeArrowheads="1"/>
          </p:cNvPicPr>
          <p:nvPr/>
        </p:nvPicPr>
        <p:blipFill>
          <a:blip r:embed="rId4">
            <a:clrChange>
              <a:clrFrom>
                <a:srgbClr val="D3F9BC"/>
              </a:clrFrom>
              <a:clrTo>
                <a:srgbClr val="D3F9BC">
                  <a:alpha val="0"/>
                </a:srgbClr>
              </a:clrTo>
            </a:clrChange>
          </a:blip>
          <a:srcRect/>
          <a:stretch>
            <a:fillRect/>
          </a:stretch>
        </p:blipFill>
        <p:spPr bwMode="auto">
          <a:xfrm flipH="1">
            <a:off x="1571604" y="3857628"/>
            <a:ext cx="2273541" cy="2366974"/>
          </a:xfrm>
          <a:prstGeom prst="rect">
            <a:avLst/>
          </a:prstGeom>
          <a:noFill/>
          <a:ln w="9525">
            <a:noFill/>
            <a:miter lim="800000"/>
            <a:headEnd/>
            <a:tailEnd/>
          </a:ln>
          <a:effectLst/>
        </p:spPr>
      </p:pic>
      <p:pic>
        <p:nvPicPr>
          <p:cNvPr id="5" name="Picture 4"/>
          <p:cNvPicPr>
            <a:picLocks noChangeAspect="1" noChangeArrowheads="1"/>
          </p:cNvPicPr>
          <p:nvPr/>
        </p:nvPicPr>
        <p:blipFill>
          <a:blip r:embed="rId5">
            <a:clrChange>
              <a:clrFrom>
                <a:srgbClr val="D3F9BC"/>
              </a:clrFrom>
              <a:clrTo>
                <a:srgbClr val="D3F9BC">
                  <a:alpha val="0"/>
                </a:srgbClr>
              </a:clrTo>
            </a:clrChange>
          </a:blip>
          <a:srcRect/>
          <a:stretch>
            <a:fillRect/>
          </a:stretch>
        </p:blipFill>
        <p:spPr bwMode="auto">
          <a:xfrm flipH="1">
            <a:off x="1071538" y="4138717"/>
            <a:ext cx="2428892" cy="2719283"/>
          </a:xfrm>
          <a:prstGeom prst="rect">
            <a:avLst/>
          </a:prstGeom>
          <a:noFill/>
          <a:ln w="9525">
            <a:noFill/>
            <a:miter lim="800000"/>
            <a:headEnd/>
            <a:tailEnd/>
          </a:ln>
          <a:effectLst/>
        </p:spPr>
      </p:pic>
      <p:pic>
        <p:nvPicPr>
          <p:cNvPr id="6" name="Picture 5"/>
          <p:cNvPicPr>
            <a:picLocks noChangeAspect="1" noChangeArrowheads="1"/>
          </p:cNvPicPr>
          <p:nvPr/>
        </p:nvPicPr>
        <p:blipFill>
          <a:blip r:embed="rId6">
            <a:clrChange>
              <a:clrFrom>
                <a:srgbClr val="D3F9BC"/>
              </a:clrFrom>
              <a:clrTo>
                <a:srgbClr val="D3F9BC">
                  <a:alpha val="0"/>
                </a:srgbClr>
              </a:clrTo>
            </a:clrChange>
          </a:blip>
          <a:srcRect/>
          <a:stretch>
            <a:fillRect/>
          </a:stretch>
        </p:blipFill>
        <p:spPr bwMode="auto">
          <a:xfrm flipH="1">
            <a:off x="1643042" y="5129204"/>
            <a:ext cx="2112973" cy="1728796"/>
          </a:xfrm>
          <a:prstGeom prst="rect">
            <a:avLst/>
          </a:prstGeom>
          <a:noFill/>
          <a:ln w="9525">
            <a:noFill/>
            <a:miter lim="800000"/>
            <a:headEnd/>
            <a:tailEnd/>
          </a:ln>
          <a:effectLst/>
        </p:spPr>
      </p:pic>
      <p:sp>
        <p:nvSpPr>
          <p:cNvPr id="7" name="TextBox 6"/>
          <p:cNvSpPr txBox="1"/>
          <p:nvPr/>
        </p:nvSpPr>
        <p:spPr>
          <a:xfrm>
            <a:off x="1071538" y="785794"/>
            <a:ext cx="2857520" cy="369332"/>
          </a:xfrm>
          <a:prstGeom prst="rect">
            <a:avLst/>
          </a:prstGeom>
          <a:ln>
            <a:solidFill>
              <a:schemeClr val="bg2"/>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Got it</a:t>
            </a:r>
          </a:p>
        </p:txBody>
      </p:sp>
      <p:pic>
        <p:nvPicPr>
          <p:cNvPr id="8" name="Picture 7"/>
          <p:cNvPicPr>
            <a:picLocks noChangeAspect="1" noChangeArrowheads="1"/>
          </p:cNvPicPr>
          <p:nvPr/>
        </p:nvPicPr>
        <p:blipFill>
          <a:blip r:embed="rId7">
            <a:clrChange>
              <a:clrFrom>
                <a:srgbClr val="D3F9BC"/>
              </a:clrFrom>
              <a:clrTo>
                <a:srgbClr val="D3F9BC">
                  <a:alpha val="0"/>
                </a:srgbClr>
              </a:clrTo>
            </a:clrChange>
          </a:blip>
          <a:srcRect/>
          <a:stretch>
            <a:fillRect/>
          </a:stretch>
        </p:blipFill>
        <p:spPr bwMode="auto">
          <a:xfrm flipH="1">
            <a:off x="0" y="4429132"/>
            <a:ext cx="2643206" cy="2643182"/>
          </a:xfrm>
          <a:prstGeom prst="rect">
            <a:avLst/>
          </a:prstGeom>
          <a:noFill/>
          <a:ln w="9525">
            <a:noFill/>
            <a:miter lim="800000"/>
            <a:headEnd/>
            <a:tailEnd/>
          </a:ln>
          <a:effectLst/>
        </p:spPr>
      </p:pic>
      <p:pic>
        <p:nvPicPr>
          <p:cNvPr id="9" name="Picture 2"/>
          <p:cNvPicPr>
            <a:picLocks noChangeAspect="1" noChangeArrowheads="1"/>
          </p:cNvPicPr>
          <p:nvPr/>
        </p:nvPicPr>
        <p:blipFill>
          <a:blip r:embed="rId8">
            <a:clrChange>
              <a:clrFrom>
                <a:srgbClr val="D3F9BC"/>
              </a:clrFrom>
              <a:clrTo>
                <a:srgbClr val="D3F9BC">
                  <a:alpha val="0"/>
                </a:srgbClr>
              </a:clrTo>
            </a:clrChange>
          </a:blip>
          <a:srcRect/>
          <a:stretch>
            <a:fillRect/>
          </a:stretch>
        </p:blipFill>
        <p:spPr bwMode="auto">
          <a:xfrm flipH="1">
            <a:off x="1285852" y="5443529"/>
            <a:ext cx="1309695" cy="1414471"/>
          </a:xfrm>
          <a:prstGeom prst="rect">
            <a:avLst/>
          </a:prstGeom>
          <a:noFill/>
          <a:ln w="9525">
            <a:noFill/>
            <a:miter lim="800000"/>
            <a:headEnd/>
            <a:tailEnd/>
          </a:ln>
          <a:effectLst/>
        </p:spPr>
      </p:pic>
      <p:sp>
        <p:nvSpPr>
          <p:cNvPr id="10" name="TextBox 9"/>
          <p:cNvSpPr txBox="1"/>
          <p:nvPr/>
        </p:nvSpPr>
        <p:spPr>
          <a:xfrm>
            <a:off x="5286380" y="285728"/>
            <a:ext cx="2857520" cy="369332"/>
          </a:xfrm>
          <a:prstGeom prst="rect">
            <a:avLst/>
          </a:prstGeom>
          <a:ln>
            <a:solidFill>
              <a:schemeClr val="bg2"/>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We need to go</a:t>
            </a:r>
          </a:p>
        </p:txBody>
      </p:sp>
      <p:sp>
        <p:nvSpPr>
          <p:cNvPr id="12" name="TextBox 11"/>
          <p:cNvSpPr txBox="1"/>
          <p:nvPr/>
        </p:nvSpPr>
        <p:spPr>
          <a:xfrm>
            <a:off x="5857884" y="1357298"/>
            <a:ext cx="2857520" cy="646331"/>
          </a:xfrm>
          <a:prstGeom prst="rect">
            <a:avLst/>
          </a:prstGeom>
          <a:ln>
            <a:solidFill>
              <a:schemeClr val="bg2"/>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Give me the briefing on the way</a:t>
            </a:r>
          </a:p>
        </p:txBody>
      </p:sp>
      <p:pic>
        <p:nvPicPr>
          <p:cNvPr id="14" name="Picture 4"/>
          <p:cNvPicPr>
            <a:picLocks noChangeAspect="1" noChangeArrowheads="1"/>
          </p:cNvPicPr>
          <p:nvPr/>
        </p:nvPicPr>
        <p:blipFill>
          <a:blip r:embed="rId9">
            <a:clrChange>
              <a:clrFrom>
                <a:srgbClr val="D3F9BC"/>
              </a:clrFrom>
              <a:clrTo>
                <a:srgbClr val="D3F9BC">
                  <a:alpha val="0"/>
                </a:srgbClr>
              </a:clrTo>
            </a:clrChange>
          </a:blip>
          <a:srcRect/>
          <a:stretch>
            <a:fillRect/>
          </a:stretch>
        </p:blipFill>
        <p:spPr bwMode="auto">
          <a:xfrm>
            <a:off x="4143372" y="3643314"/>
            <a:ext cx="3397947" cy="2733687"/>
          </a:xfrm>
          <a:prstGeom prst="rect">
            <a:avLst/>
          </a:prstGeom>
          <a:noFill/>
          <a:ln w="9525">
            <a:noFill/>
            <a:miter lim="800000"/>
            <a:headEnd/>
            <a:tailEnd/>
          </a:ln>
          <a:effectLst/>
        </p:spPr>
      </p:pic>
      <p:pic>
        <p:nvPicPr>
          <p:cNvPr id="15" name="Picture 5"/>
          <p:cNvPicPr>
            <a:picLocks noChangeAspect="1" noChangeArrowheads="1"/>
          </p:cNvPicPr>
          <p:nvPr/>
        </p:nvPicPr>
        <p:blipFill>
          <a:blip r:embed="rId10">
            <a:clrChange>
              <a:clrFrom>
                <a:srgbClr val="D3F9BC"/>
              </a:clrFrom>
              <a:clrTo>
                <a:srgbClr val="D3F9BC">
                  <a:alpha val="0"/>
                </a:srgbClr>
              </a:clrTo>
            </a:clrChange>
          </a:blip>
          <a:srcRect/>
          <a:stretch>
            <a:fillRect/>
          </a:stretch>
        </p:blipFill>
        <p:spPr bwMode="auto">
          <a:xfrm>
            <a:off x="5643570" y="4071942"/>
            <a:ext cx="2259389" cy="1752610"/>
          </a:xfrm>
          <a:prstGeom prst="rect">
            <a:avLst/>
          </a:prstGeom>
          <a:noFill/>
          <a:ln w="9525">
            <a:noFill/>
            <a:miter lim="800000"/>
            <a:headEnd/>
            <a:tailEnd/>
          </a:ln>
          <a:effectLst/>
        </p:spPr>
      </p:pic>
      <p:pic>
        <p:nvPicPr>
          <p:cNvPr id="16" name="Picture 2"/>
          <p:cNvPicPr>
            <a:picLocks noChangeAspect="1" noChangeArrowheads="1"/>
          </p:cNvPicPr>
          <p:nvPr/>
        </p:nvPicPr>
        <p:blipFill>
          <a:blip r:embed="rId11">
            <a:clrChange>
              <a:clrFrom>
                <a:srgbClr val="D3F9BC"/>
              </a:clrFrom>
              <a:clrTo>
                <a:srgbClr val="D3F9BC">
                  <a:alpha val="0"/>
                </a:srgbClr>
              </a:clrTo>
            </a:clrChange>
          </a:blip>
          <a:srcRect/>
          <a:stretch>
            <a:fillRect/>
          </a:stretch>
        </p:blipFill>
        <p:spPr bwMode="auto">
          <a:xfrm>
            <a:off x="6929454" y="4224324"/>
            <a:ext cx="2400312" cy="2633676"/>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9" fill="hold" nodeType="clickEffect">
                                  <p:stCondLst>
                                    <p:cond delay="0"/>
                                  </p:stCondLst>
                                  <p:childTnLst>
                                    <p:anim calcmode="lin" valueType="num">
                                      <p:cBhvr additive="base">
                                        <p:cTn id="6" dur="500"/>
                                        <p:tgtEl>
                                          <p:spTgt spid="3"/>
                                        </p:tgtEl>
                                        <p:attrNameLst>
                                          <p:attrName>ppt_x</p:attrName>
                                        </p:attrNameLst>
                                      </p:cBhvr>
                                      <p:tavLst>
                                        <p:tav tm="0">
                                          <p:val>
                                            <p:strVal val="ppt_x"/>
                                          </p:val>
                                        </p:tav>
                                        <p:tav tm="100000">
                                          <p:val>
                                            <p:strVal val="0-ppt_w/2"/>
                                          </p:val>
                                        </p:tav>
                                      </p:tavLst>
                                    </p:anim>
                                    <p:anim calcmode="lin" valueType="num">
                                      <p:cBhvr additive="base">
                                        <p:cTn id="7" dur="500"/>
                                        <p:tgtEl>
                                          <p:spTgt spid="3"/>
                                        </p:tgtEl>
                                        <p:attrNameLst>
                                          <p:attrName>ppt_y</p:attrName>
                                        </p:attrNameLst>
                                      </p:cBhvr>
                                      <p:tavLst>
                                        <p:tav tm="0">
                                          <p:val>
                                            <p:strVal val="ppt_y"/>
                                          </p:val>
                                        </p:tav>
                                        <p:tav tm="100000">
                                          <p:val>
                                            <p:strVal val="0-ppt_h/2"/>
                                          </p:val>
                                        </p:tav>
                                      </p:tavLst>
                                    </p:anim>
                                    <p:set>
                                      <p:cBhvr>
                                        <p:cTn id="8" dur="1" fill="hold">
                                          <p:stCondLst>
                                            <p:cond delay="499"/>
                                          </p:stCondLst>
                                        </p:cTn>
                                        <p:tgtEl>
                                          <p:spTgt spid="3"/>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9" fill="hold" nodeType="clickEffect">
                                  <p:stCondLst>
                                    <p:cond delay="0"/>
                                  </p:stCondLst>
                                  <p:childTnLst>
                                    <p:anim calcmode="lin" valueType="num">
                                      <p:cBhvr additive="base">
                                        <p:cTn id="12" dur="500"/>
                                        <p:tgtEl>
                                          <p:spTgt spid="5"/>
                                        </p:tgtEl>
                                        <p:attrNameLst>
                                          <p:attrName>ppt_x</p:attrName>
                                        </p:attrNameLst>
                                      </p:cBhvr>
                                      <p:tavLst>
                                        <p:tav tm="0">
                                          <p:val>
                                            <p:strVal val="ppt_x"/>
                                          </p:val>
                                        </p:tav>
                                        <p:tav tm="100000">
                                          <p:val>
                                            <p:strVal val="0-ppt_w/2"/>
                                          </p:val>
                                        </p:tav>
                                      </p:tavLst>
                                    </p:anim>
                                    <p:anim calcmode="lin" valueType="num">
                                      <p:cBhvr additive="base">
                                        <p:cTn id="13" dur="500"/>
                                        <p:tgtEl>
                                          <p:spTgt spid="5"/>
                                        </p:tgtEl>
                                        <p:attrNameLst>
                                          <p:attrName>ppt_y</p:attrName>
                                        </p:attrNameLst>
                                      </p:cBhvr>
                                      <p:tavLst>
                                        <p:tav tm="0">
                                          <p:val>
                                            <p:strVal val="ppt_y"/>
                                          </p:val>
                                        </p:tav>
                                        <p:tav tm="100000">
                                          <p:val>
                                            <p:strVal val="0-ppt_h/2"/>
                                          </p:val>
                                        </p:tav>
                                      </p:tavLst>
                                    </p:anim>
                                    <p:set>
                                      <p:cBhvr>
                                        <p:cTn id="14" dur="1" fill="hold">
                                          <p:stCondLst>
                                            <p:cond delay="499"/>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9" fill="hold" nodeType="clickEffect">
                                  <p:stCondLst>
                                    <p:cond delay="0"/>
                                  </p:stCondLst>
                                  <p:childTnLst>
                                    <p:anim calcmode="lin" valueType="num">
                                      <p:cBhvr additive="base">
                                        <p:cTn id="18" dur="500"/>
                                        <p:tgtEl>
                                          <p:spTgt spid="4"/>
                                        </p:tgtEl>
                                        <p:attrNameLst>
                                          <p:attrName>ppt_x</p:attrName>
                                        </p:attrNameLst>
                                      </p:cBhvr>
                                      <p:tavLst>
                                        <p:tav tm="0">
                                          <p:val>
                                            <p:strVal val="ppt_x"/>
                                          </p:val>
                                        </p:tav>
                                        <p:tav tm="100000">
                                          <p:val>
                                            <p:strVal val="0-ppt_w/2"/>
                                          </p:val>
                                        </p:tav>
                                      </p:tavLst>
                                    </p:anim>
                                    <p:anim calcmode="lin" valueType="num">
                                      <p:cBhvr additive="base">
                                        <p:cTn id="19" dur="500"/>
                                        <p:tgtEl>
                                          <p:spTgt spid="4"/>
                                        </p:tgtEl>
                                        <p:attrNameLst>
                                          <p:attrName>ppt_y</p:attrName>
                                        </p:attrNameLst>
                                      </p:cBhvr>
                                      <p:tavLst>
                                        <p:tav tm="0">
                                          <p:val>
                                            <p:strVal val="ppt_y"/>
                                          </p:val>
                                        </p:tav>
                                        <p:tav tm="100000">
                                          <p:val>
                                            <p:strVal val="0-ppt_h/2"/>
                                          </p:val>
                                        </p:tav>
                                      </p:tavLst>
                                    </p:anim>
                                    <p:set>
                                      <p:cBhvr>
                                        <p:cTn id="20" dur="1" fill="hold">
                                          <p:stCondLst>
                                            <p:cond delay="499"/>
                                          </p:stCondLst>
                                        </p:cTn>
                                        <p:tgtEl>
                                          <p:spTgt spid="4"/>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9" fill="hold" nodeType="clickEffect">
                                  <p:stCondLst>
                                    <p:cond delay="0"/>
                                  </p:stCondLst>
                                  <p:childTnLst>
                                    <p:anim calcmode="lin" valueType="num">
                                      <p:cBhvr additive="base">
                                        <p:cTn id="24" dur="500"/>
                                        <p:tgtEl>
                                          <p:spTgt spid="6"/>
                                        </p:tgtEl>
                                        <p:attrNameLst>
                                          <p:attrName>ppt_x</p:attrName>
                                        </p:attrNameLst>
                                      </p:cBhvr>
                                      <p:tavLst>
                                        <p:tav tm="0">
                                          <p:val>
                                            <p:strVal val="ppt_x"/>
                                          </p:val>
                                        </p:tav>
                                        <p:tav tm="100000">
                                          <p:val>
                                            <p:strVal val="0-ppt_w/2"/>
                                          </p:val>
                                        </p:tav>
                                      </p:tavLst>
                                    </p:anim>
                                    <p:anim calcmode="lin" valueType="num">
                                      <p:cBhvr additive="base">
                                        <p:cTn id="25" dur="500"/>
                                        <p:tgtEl>
                                          <p:spTgt spid="6"/>
                                        </p:tgtEl>
                                        <p:attrNameLst>
                                          <p:attrName>ppt_y</p:attrName>
                                        </p:attrNameLst>
                                      </p:cBhvr>
                                      <p:tavLst>
                                        <p:tav tm="0">
                                          <p:val>
                                            <p:strVal val="ppt_y"/>
                                          </p:val>
                                        </p:tav>
                                        <p:tav tm="100000">
                                          <p:val>
                                            <p:strVal val="0-ppt_h/2"/>
                                          </p:val>
                                        </p:tav>
                                      </p:tavLst>
                                    </p:anim>
                                    <p:set>
                                      <p:cBhvr>
                                        <p:cTn id="26" dur="1" fill="hold">
                                          <p:stCondLst>
                                            <p:cond delay="499"/>
                                          </p:stCondLst>
                                        </p:cTn>
                                        <p:tgtEl>
                                          <p:spTgt spid="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xit" presetSubtype="9" fill="hold" nodeType="clickEffect">
                                  <p:stCondLst>
                                    <p:cond delay="0"/>
                                  </p:stCondLst>
                                  <p:childTnLst>
                                    <p:anim calcmode="lin" valueType="num">
                                      <p:cBhvr additive="base">
                                        <p:cTn id="30" dur="500"/>
                                        <p:tgtEl>
                                          <p:spTgt spid="9"/>
                                        </p:tgtEl>
                                        <p:attrNameLst>
                                          <p:attrName>ppt_x</p:attrName>
                                        </p:attrNameLst>
                                      </p:cBhvr>
                                      <p:tavLst>
                                        <p:tav tm="0">
                                          <p:val>
                                            <p:strVal val="ppt_x"/>
                                          </p:val>
                                        </p:tav>
                                        <p:tav tm="100000">
                                          <p:val>
                                            <p:strVal val="0-ppt_w/2"/>
                                          </p:val>
                                        </p:tav>
                                      </p:tavLst>
                                    </p:anim>
                                    <p:anim calcmode="lin" valueType="num">
                                      <p:cBhvr additive="base">
                                        <p:cTn id="31" dur="500"/>
                                        <p:tgtEl>
                                          <p:spTgt spid="9"/>
                                        </p:tgtEl>
                                        <p:attrNameLst>
                                          <p:attrName>ppt_y</p:attrName>
                                        </p:attrNameLst>
                                      </p:cBhvr>
                                      <p:tavLst>
                                        <p:tav tm="0">
                                          <p:val>
                                            <p:strVal val="ppt_y"/>
                                          </p:val>
                                        </p:tav>
                                        <p:tav tm="100000">
                                          <p:val>
                                            <p:strVal val="0-ppt_h/2"/>
                                          </p:val>
                                        </p:tav>
                                      </p:tavLst>
                                    </p:anim>
                                    <p:set>
                                      <p:cBhvr>
                                        <p:cTn id="32" dur="1" fill="hold">
                                          <p:stCondLst>
                                            <p:cond delay="4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 presetClass="exit" presetSubtype="9" fill="hold" nodeType="clickEffect">
                                  <p:stCondLst>
                                    <p:cond delay="0"/>
                                  </p:stCondLst>
                                  <p:childTnLst>
                                    <p:anim calcmode="lin" valueType="num">
                                      <p:cBhvr additive="base">
                                        <p:cTn id="36" dur="500"/>
                                        <p:tgtEl>
                                          <p:spTgt spid="8"/>
                                        </p:tgtEl>
                                        <p:attrNameLst>
                                          <p:attrName>ppt_x</p:attrName>
                                        </p:attrNameLst>
                                      </p:cBhvr>
                                      <p:tavLst>
                                        <p:tav tm="0">
                                          <p:val>
                                            <p:strVal val="ppt_x"/>
                                          </p:val>
                                        </p:tav>
                                        <p:tav tm="100000">
                                          <p:val>
                                            <p:strVal val="0-ppt_w/2"/>
                                          </p:val>
                                        </p:tav>
                                      </p:tavLst>
                                    </p:anim>
                                    <p:anim calcmode="lin" valueType="num">
                                      <p:cBhvr additive="base">
                                        <p:cTn id="37" dur="500"/>
                                        <p:tgtEl>
                                          <p:spTgt spid="8"/>
                                        </p:tgtEl>
                                        <p:attrNameLst>
                                          <p:attrName>ppt_y</p:attrName>
                                        </p:attrNameLst>
                                      </p:cBhvr>
                                      <p:tavLst>
                                        <p:tav tm="0">
                                          <p:val>
                                            <p:strVal val="ppt_y"/>
                                          </p:val>
                                        </p:tav>
                                        <p:tav tm="100000">
                                          <p:val>
                                            <p:strVal val="0-ppt_h/2"/>
                                          </p:val>
                                        </p:tav>
                                      </p:tavLst>
                                    </p:anim>
                                    <p:set>
                                      <p:cBhvr>
                                        <p:cTn id="38" dur="1" fill="hold">
                                          <p:stCondLst>
                                            <p:cond delay="499"/>
                                          </p:stCondLst>
                                        </p:cTn>
                                        <p:tgtEl>
                                          <p:spTgt spid="8"/>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 presetClass="exit" presetSubtype="9" fill="hold" nodeType="clickEffect">
                                  <p:stCondLst>
                                    <p:cond delay="0"/>
                                  </p:stCondLst>
                                  <p:childTnLst>
                                    <p:anim calcmode="lin" valueType="num">
                                      <p:cBhvr additive="base">
                                        <p:cTn id="42" dur="500"/>
                                        <p:tgtEl>
                                          <p:spTgt spid="14"/>
                                        </p:tgtEl>
                                        <p:attrNameLst>
                                          <p:attrName>ppt_x</p:attrName>
                                        </p:attrNameLst>
                                      </p:cBhvr>
                                      <p:tavLst>
                                        <p:tav tm="0">
                                          <p:val>
                                            <p:strVal val="ppt_x"/>
                                          </p:val>
                                        </p:tav>
                                        <p:tav tm="100000">
                                          <p:val>
                                            <p:strVal val="0-ppt_w/2"/>
                                          </p:val>
                                        </p:tav>
                                      </p:tavLst>
                                    </p:anim>
                                    <p:anim calcmode="lin" valueType="num">
                                      <p:cBhvr additive="base">
                                        <p:cTn id="43" dur="500"/>
                                        <p:tgtEl>
                                          <p:spTgt spid="14"/>
                                        </p:tgtEl>
                                        <p:attrNameLst>
                                          <p:attrName>ppt_y</p:attrName>
                                        </p:attrNameLst>
                                      </p:cBhvr>
                                      <p:tavLst>
                                        <p:tav tm="0">
                                          <p:val>
                                            <p:strVal val="ppt_y"/>
                                          </p:val>
                                        </p:tav>
                                        <p:tav tm="100000">
                                          <p:val>
                                            <p:strVal val="0-ppt_h/2"/>
                                          </p:val>
                                        </p:tav>
                                      </p:tavLst>
                                    </p:anim>
                                    <p:set>
                                      <p:cBhvr>
                                        <p:cTn id="44" dur="1" fill="hold">
                                          <p:stCondLst>
                                            <p:cond delay="499"/>
                                          </p:stCondLst>
                                        </p:cTn>
                                        <p:tgtEl>
                                          <p:spTgt spid="14"/>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 presetClass="exit" presetSubtype="9" fill="hold" nodeType="clickEffect">
                                  <p:stCondLst>
                                    <p:cond delay="0"/>
                                  </p:stCondLst>
                                  <p:childTnLst>
                                    <p:anim calcmode="lin" valueType="num">
                                      <p:cBhvr additive="base">
                                        <p:cTn id="48" dur="500"/>
                                        <p:tgtEl>
                                          <p:spTgt spid="15"/>
                                        </p:tgtEl>
                                        <p:attrNameLst>
                                          <p:attrName>ppt_x</p:attrName>
                                        </p:attrNameLst>
                                      </p:cBhvr>
                                      <p:tavLst>
                                        <p:tav tm="0">
                                          <p:val>
                                            <p:strVal val="ppt_x"/>
                                          </p:val>
                                        </p:tav>
                                        <p:tav tm="100000">
                                          <p:val>
                                            <p:strVal val="0-ppt_w/2"/>
                                          </p:val>
                                        </p:tav>
                                      </p:tavLst>
                                    </p:anim>
                                    <p:anim calcmode="lin" valueType="num">
                                      <p:cBhvr additive="base">
                                        <p:cTn id="49" dur="500"/>
                                        <p:tgtEl>
                                          <p:spTgt spid="15"/>
                                        </p:tgtEl>
                                        <p:attrNameLst>
                                          <p:attrName>ppt_y</p:attrName>
                                        </p:attrNameLst>
                                      </p:cBhvr>
                                      <p:tavLst>
                                        <p:tav tm="0">
                                          <p:val>
                                            <p:strVal val="ppt_y"/>
                                          </p:val>
                                        </p:tav>
                                        <p:tav tm="100000">
                                          <p:val>
                                            <p:strVal val="0-ppt_h/2"/>
                                          </p:val>
                                        </p:tav>
                                      </p:tavLst>
                                    </p:anim>
                                    <p:set>
                                      <p:cBhvr>
                                        <p:cTn id="50" dur="1" fill="hold">
                                          <p:stCondLst>
                                            <p:cond delay="499"/>
                                          </p:stCondLst>
                                        </p:cTn>
                                        <p:tgtEl>
                                          <p:spTgt spid="15"/>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 presetClass="exit" presetSubtype="9" fill="hold" nodeType="clickEffect">
                                  <p:stCondLst>
                                    <p:cond delay="0"/>
                                  </p:stCondLst>
                                  <p:childTnLst>
                                    <p:anim calcmode="lin" valueType="num">
                                      <p:cBhvr additive="base">
                                        <p:cTn id="54" dur="500"/>
                                        <p:tgtEl>
                                          <p:spTgt spid="16"/>
                                        </p:tgtEl>
                                        <p:attrNameLst>
                                          <p:attrName>ppt_x</p:attrName>
                                        </p:attrNameLst>
                                      </p:cBhvr>
                                      <p:tavLst>
                                        <p:tav tm="0">
                                          <p:val>
                                            <p:strVal val="ppt_x"/>
                                          </p:val>
                                        </p:tav>
                                        <p:tav tm="100000">
                                          <p:val>
                                            <p:strVal val="0-ppt_w/2"/>
                                          </p:val>
                                        </p:tav>
                                      </p:tavLst>
                                    </p:anim>
                                    <p:anim calcmode="lin" valueType="num">
                                      <p:cBhvr additive="base">
                                        <p:cTn id="55" dur="500"/>
                                        <p:tgtEl>
                                          <p:spTgt spid="16"/>
                                        </p:tgtEl>
                                        <p:attrNameLst>
                                          <p:attrName>ppt_y</p:attrName>
                                        </p:attrNameLst>
                                      </p:cBhvr>
                                      <p:tavLst>
                                        <p:tav tm="0">
                                          <p:val>
                                            <p:strVal val="ppt_y"/>
                                          </p:val>
                                        </p:tav>
                                        <p:tav tm="100000">
                                          <p:val>
                                            <p:strVal val="0-ppt_h/2"/>
                                          </p:val>
                                        </p:tav>
                                      </p:tavLst>
                                    </p:anim>
                                    <p:set>
                                      <p:cBhvr>
                                        <p:cTn id="56" dur="1" fill="hold">
                                          <p:stCondLst>
                                            <p:cond delay="4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3042" y="500042"/>
            <a:ext cx="5500726" cy="1569660"/>
          </a:xfrm>
          <a:prstGeom prst="rect">
            <a:avLst/>
          </a:prstGeom>
          <a:ln>
            <a:solidFill>
              <a:srgbClr val="FF0000"/>
            </a:solidFill>
          </a:ln>
          <a:effectLst>
            <a:glow rad="228600">
              <a:schemeClr val="accent1">
                <a:satMod val="175000"/>
                <a:alpha val="40000"/>
              </a:schemeClr>
            </a:glow>
          </a:effectLst>
        </p:spPr>
        <p:style>
          <a:lnRef idx="2">
            <a:schemeClr val="dk1"/>
          </a:lnRef>
          <a:fillRef idx="1">
            <a:schemeClr val="lt1"/>
          </a:fillRef>
          <a:effectRef idx="0">
            <a:schemeClr val="dk1"/>
          </a:effectRef>
          <a:fontRef idx="minor">
            <a:schemeClr val="dk1"/>
          </a:fontRef>
        </p:style>
        <p:txBody>
          <a:bodyPr wrap="square" rtlCol="0">
            <a:spAutoFit/>
          </a:bodyPr>
          <a:lstStyle/>
          <a:p>
            <a:r>
              <a:rPr lang="en-GB" sz="3200" dirty="0" smtClean="0"/>
              <a:t>Thanks for watching Chaos stones </a:t>
            </a:r>
            <a:r>
              <a:rPr lang="en-GB" sz="3200" dirty="0" err="1" smtClean="0"/>
              <a:t>vol</a:t>
            </a:r>
            <a:r>
              <a:rPr lang="en-GB" sz="3200" dirty="0" smtClean="0"/>
              <a:t> 1,every  volume is two episodes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us.media.blizzard.com/sc2/media/artwork/loading-hyperionlab-full.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8" name="TextBox 7"/>
          <p:cNvSpPr txBox="1"/>
          <p:nvPr/>
        </p:nvSpPr>
        <p:spPr>
          <a:xfrm>
            <a:off x="357158" y="285728"/>
            <a:ext cx="3214710" cy="203132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solidFill>
                  <a:schemeClr val="bg1"/>
                </a:solidFill>
              </a:rPr>
              <a:t>Somewhere in a lab deep below the surface of the </a:t>
            </a:r>
          </a:p>
          <a:p>
            <a:r>
              <a:rPr lang="en-GB" dirty="0" smtClean="0">
                <a:solidFill>
                  <a:schemeClr val="bg1"/>
                </a:solidFill>
              </a:rPr>
              <a:t>Earth ,a strange being was created for one purpose</a:t>
            </a:r>
          </a:p>
          <a:p>
            <a:r>
              <a:rPr lang="en-GB" dirty="0" smtClean="0">
                <a:solidFill>
                  <a:schemeClr val="bg1"/>
                </a:solidFill>
              </a:rPr>
              <a:t>This purpose was to destroy its sister and twin brother, demisewan and hunt.</a:t>
            </a:r>
            <a:endParaRPr lang="en-GB" dirty="0">
              <a:solidFill>
                <a:schemeClr val="bg1"/>
              </a:solidFill>
            </a:endParaRPr>
          </a:p>
        </p:txBody>
      </p:sp>
      <p:sp>
        <p:nvSpPr>
          <p:cNvPr id="9" name="Rectangle 8"/>
          <p:cNvSpPr/>
          <p:nvPr/>
        </p:nvSpPr>
        <p:spPr>
          <a:xfrm>
            <a:off x="3951680" y="428604"/>
            <a:ext cx="3414717" cy="1107996"/>
          </a:xfrm>
          <a:prstGeom prst="rect">
            <a:avLst/>
          </a:prstGeom>
          <a:noFill/>
        </p:spPr>
        <p:txBody>
          <a:bodyPr wrap="none" lIns="91440" tIns="45720" rIns="91440" bIns="45720">
            <a:spAutoFit/>
          </a:bodyPr>
          <a:lstStyle/>
          <a:p>
            <a:pPr algn="ctr"/>
            <a:r>
              <a:rPr lang="en-US" sz="66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askerville Old Face" pitchFamily="18" charset="0"/>
              </a:rPr>
              <a:t>Chapter I</a:t>
            </a:r>
            <a:endParaRPr lang="en-US" sz="66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askerville Old Face" pitchFamily="18"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us.media.blizzard.com/sc2/media/artwork/loading-hyperionlab-full.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pic>
        <p:nvPicPr>
          <p:cNvPr id="3" name="Picture 3"/>
          <p:cNvPicPr>
            <a:picLocks noChangeAspect="1" noChangeArrowheads="1"/>
          </p:cNvPicPr>
          <p:nvPr/>
        </p:nvPicPr>
        <p:blipFill>
          <a:blip r:embed="rId4">
            <a:clrChange>
              <a:clrFrom>
                <a:srgbClr val="D3F9BC"/>
              </a:clrFrom>
              <a:clrTo>
                <a:srgbClr val="D3F9BC">
                  <a:alpha val="0"/>
                </a:srgbClr>
              </a:clrTo>
            </a:clrChange>
          </a:blip>
          <a:srcRect/>
          <a:stretch>
            <a:fillRect/>
          </a:stretch>
        </p:blipFill>
        <p:spPr bwMode="auto">
          <a:xfrm rot="21180939" flipH="1">
            <a:off x="2701056" y="1328138"/>
            <a:ext cx="2007635" cy="2249519"/>
          </a:xfrm>
          <a:prstGeom prst="rect">
            <a:avLst/>
          </a:prstGeom>
          <a:noFill/>
          <a:ln w="9525">
            <a:noFill/>
            <a:miter lim="800000"/>
            <a:headEnd/>
            <a:tailEnd/>
          </a:ln>
          <a:effectLst/>
        </p:spPr>
      </p:pic>
      <p:pic>
        <p:nvPicPr>
          <p:cNvPr id="4" name="Picture 4"/>
          <p:cNvPicPr>
            <a:picLocks noChangeAspect="1" noChangeArrowheads="1"/>
          </p:cNvPicPr>
          <p:nvPr/>
        </p:nvPicPr>
        <p:blipFill>
          <a:blip r:embed="rId5">
            <a:clrChange>
              <a:clrFrom>
                <a:srgbClr val="D3F9BC"/>
              </a:clrFrom>
              <a:clrTo>
                <a:srgbClr val="D3F9BC">
                  <a:alpha val="0"/>
                </a:srgbClr>
              </a:clrTo>
            </a:clrChange>
          </a:blip>
          <a:srcRect/>
          <a:stretch>
            <a:fillRect/>
          </a:stretch>
        </p:blipFill>
        <p:spPr bwMode="auto">
          <a:xfrm rot="20926132" flipH="1">
            <a:off x="6642948" y="2808069"/>
            <a:ext cx="2000264" cy="3123219"/>
          </a:xfrm>
          <a:prstGeom prst="rect">
            <a:avLst/>
          </a:prstGeom>
          <a:noFill/>
          <a:ln w="9525">
            <a:noFill/>
            <a:miter lim="800000"/>
            <a:headEnd/>
            <a:tailEnd/>
          </a:ln>
          <a:effectLst/>
        </p:spPr>
      </p:pic>
      <p:sp>
        <p:nvSpPr>
          <p:cNvPr id="5" name="TextBox 4"/>
          <p:cNvSpPr txBox="1"/>
          <p:nvPr/>
        </p:nvSpPr>
        <p:spPr>
          <a:xfrm>
            <a:off x="5357818" y="714356"/>
            <a:ext cx="3429024" cy="203132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solidFill>
                  <a:schemeClr val="bg1"/>
                </a:solidFill>
              </a:rPr>
              <a:t>Ah...Mewblade you are finally complete...</a:t>
            </a:r>
          </a:p>
          <a:p>
            <a:r>
              <a:rPr lang="en-GB" dirty="0" smtClean="0">
                <a:solidFill>
                  <a:schemeClr val="bg1"/>
                </a:solidFill>
              </a:rPr>
              <a:t>After brainwashing you, </a:t>
            </a:r>
            <a:r>
              <a:rPr lang="en-GB" dirty="0" err="1" smtClean="0">
                <a:solidFill>
                  <a:schemeClr val="bg1"/>
                </a:solidFill>
              </a:rPr>
              <a:t>i</a:t>
            </a:r>
            <a:r>
              <a:rPr lang="en-GB" dirty="0" smtClean="0">
                <a:solidFill>
                  <a:schemeClr val="bg1"/>
                </a:solidFill>
              </a:rPr>
              <a:t> can now control all that </a:t>
            </a:r>
            <a:r>
              <a:rPr lang="en-GB" dirty="0" err="1" smtClean="0">
                <a:solidFill>
                  <a:schemeClr val="bg1"/>
                </a:solidFill>
              </a:rPr>
              <a:t>i</a:t>
            </a:r>
            <a:r>
              <a:rPr lang="en-GB" dirty="0" smtClean="0">
                <a:solidFill>
                  <a:schemeClr val="bg1"/>
                </a:solidFill>
              </a:rPr>
              <a:t> have wished for...to destroy </a:t>
            </a:r>
            <a:r>
              <a:rPr lang="en-GB" dirty="0" err="1" smtClean="0">
                <a:solidFill>
                  <a:schemeClr val="bg1"/>
                </a:solidFill>
              </a:rPr>
              <a:t>demisewan,hunt</a:t>
            </a:r>
            <a:r>
              <a:rPr lang="en-GB" dirty="0" smtClean="0">
                <a:solidFill>
                  <a:schemeClr val="bg1"/>
                </a:solidFill>
              </a:rPr>
              <a:t> and the creature that has infected me!</a:t>
            </a:r>
            <a:endParaRPr lang="en-GB" dirty="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1.bp.blogspot.com/-kcl3OMZMKNM/TWBgpMl6sTI/AAAAAAAACz4/_uPYJxozJd4/s1600/The-best-top-desktop-beach-wallpapers-hd-beach-wallpaper-34.jpeg"/>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0" y="0"/>
            <a:ext cx="9144000" cy="6858000"/>
          </a:xfrm>
          <a:prstGeom prst="rect">
            <a:avLst/>
          </a:prstGeom>
          <a:noFill/>
        </p:spPr>
      </p:pic>
      <p:sp>
        <p:nvSpPr>
          <p:cNvPr id="3" name="TextBox 2"/>
          <p:cNvSpPr txBox="1"/>
          <p:nvPr/>
        </p:nvSpPr>
        <p:spPr>
          <a:xfrm>
            <a:off x="357158" y="357166"/>
            <a:ext cx="142876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meanwhile</a:t>
            </a:r>
            <a:endParaRPr lang="en-GB" dirty="0"/>
          </a:p>
        </p:txBody>
      </p:sp>
      <p:pic>
        <p:nvPicPr>
          <p:cNvPr id="4" name="Picture 2"/>
          <p:cNvPicPr>
            <a:picLocks noChangeAspect="1" noChangeArrowheads="1"/>
          </p:cNvPicPr>
          <p:nvPr/>
        </p:nvPicPr>
        <p:blipFill>
          <a:blip r:embed="rId3">
            <a:clrChange>
              <a:clrFrom>
                <a:srgbClr val="D3F9BC"/>
              </a:clrFrom>
              <a:clrTo>
                <a:srgbClr val="D3F9BC">
                  <a:alpha val="0"/>
                </a:srgbClr>
              </a:clrTo>
            </a:clrChange>
          </a:blip>
          <a:srcRect/>
          <a:stretch>
            <a:fillRect/>
          </a:stretch>
        </p:blipFill>
        <p:spPr bwMode="auto">
          <a:xfrm>
            <a:off x="4500562" y="3429000"/>
            <a:ext cx="2643206" cy="2643182"/>
          </a:xfrm>
          <a:prstGeom prst="rect">
            <a:avLst/>
          </a:prstGeom>
          <a:noFill/>
          <a:ln w="9525">
            <a:noFill/>
            <a:miter lim="800000"/>
            <a:headEnd/>
            <a:tailEnd/>
          </a:ln>
          <a:effectLst/>
        </p:spPr>
      </p:pic>
      <p:pic>
        <p:nvPicPr>
          <p:cNvPr id="17411" name="Picture 3"/>
          <p:cNvPicPr>
            <a:picLocks noChangeAspect="1" noChangeArrowheads="1"/>
          </p:cNvPicPr>
          <p:nvPr/>
        </p:nvPicPr>
        <p:blipFill>
          <a:blip r:embed="rId4">
            <a:clrChange>
              <a:clrFrom>
                <a:srgbClr val="D3F9BC"/>
              </a:clrFrom>
              <a:clrTo>
                <a:srgbClr val="D3F9BC">
                  <a:alpha val="0"/>
                </a:srgbClr>
              </a:clrTo>
            </a:clrChange>
          </a:blip>
          <a:srcRect/>
          <a:stretch>
            <a:fillRect/>
          </a:stretch>
        </p:blipFill>
        <p:spPr bwMode="auto">
          <a:xfrm flipH="1">
            <a:off x="1000100" y="3286124"/>
            <a:ext cx="2428892" cy="2719283"/>
          </a:xfrm>
          <a:prstGeom prst="rect">
            <a:avLst/>
          </a:prstGeom>
          <a:noFill/>
          <a:ln w="9525">
            <a:noFill/>
            <a:miter lim="800000"/>
            <a:headEnd/>
            <a:tailEnd/>
          </a:ln>
          <a:effectLst/>
        </p:spPr>
      </p:pic>
      <p:sp>
        <p:nvSpPr>
          <p:cNvPr id="6" name="TextBox 5"/>
          <p:cNvSpPr txBox="1"/>
          <p:nvPr/>
        </p:nvSpPr>
        <p:spPr>
          <a:xfrm>
            <a:off x="4857752" y="428604"/>
            <a:ext cx="2571768"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err="1" smtClean="0"/>
              <a:t>Whats</a:t>
            </a:r>
            <a:r>
              <a:rPr lang="en-GB" dirty="0" smtClean="0"/>
              <a:t> wrong demisewan...</a:t>
            </a:r>
            <a:endParaRPr lang="en-GB" dirty="0"/>
          </a:p>
        </p:txBody>
      </p:sp>
      <p:sp>
        <p:nvSpPr>
          <p:cNvPr id="7" name="TextBox 6"/>
          <p:cNvSpPr txBox="1"/>
          <p:nvPr/>
        </p:nvSpPr>
        <p:spPr>
          <a:xfrm>
            <a:off x="642910" y="1285860"/>
            <a:ext cx="321471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Nothing...just worried about mew blade...</a:t>
            </a:r>
            <a:endParaRPr lang="en-GB" dirty="0"/>
          </a:p>
        </p:txBody>
      </p:sp>
      <p:sp>
        <p:nvSpPr>
          <p:cNvPr id="8" name="TextBox 7"/>
          <p:cNvSpPr txBox="1"/>
          <p:nvPr/>
        </p:nvSpPr>
        <p:spPr>
          <a:xfrm>
            <a:off x="4786314" y="1928802"/>
            <a:ext cx="2571768"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You know </a:t>
            </a:r>
            <a:r>
              <a:rPr lang="en-GB" dirty="0" err="1" smtClean="0"/>
              <a:t>mewblade</a:t>
            </a:r>
            <a:r>
              <a:rPr lang="en-GB" dirty="0" smtClean="0"/>
              <a:t> will be able  to escape!</a:t>
            </a:r>
          </a:p>
        </p:txBody>
      </p:sp>
      <p:sp>
        <p:nvSpPr>
          <p:cNvPr id="9" name="TextBox 8"/>
          <p:cNvSpPr txBox="1"/>
          <p:nvPr/>
        </p:nvSpPr>
        <p:spPr>
          <a:xfrm>
            <a:off x="1000100" y="2714620"/>
            <a:ext cx="2428892"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I guess your right...*sigh*</a:t>
            </a:r>
            <a:endParaRPr lang="en-GB"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1.bp.blogspot.com/-kcl3OMZMKNM/TWBgpMl6sTI/AAAAAAAACz4/_uPYJxozJd4/s1600/The-best-top-desktop-beach-wallpapers-hd-beach-wallpaper-34.jpeg"/>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0" y="0"/>
            <a:ext cx="9144000" cy="6858000"/>
          </a:xfrm>
          <a:prstGeom prst="rect">
            <a:avLst/>
          </a:prstGeom>
          <a:noFill/>
        </p:spPr>
      </p:pic>
      <p:pic>
        <p:nvPicPr>
          <p:cNvPr id="3" name="Picture 2"/>
          <p:cNvPicPr>
            <a:picLocks noChangeAspect="1" noChangeArrowheads="1"/>
          </p:cNvPicPr>
          <p:nvPr/>
        </p:nvPicPr>
        <p:blipFill>
          <a:blip r:embed="rId3">
            <a:clrChange>
              <a:clrFrom>
                <a:srgbClr val="D3F9BC"/>
              </a:clrFrom>
              <a:clrTo>
                <a:srgbClr val="D3F9BC">
                  <a:alpha val="0"/>
                </a:srgbClr>
              </a:clrTo>
            </a:clrChange>
          </a:blip>
          <a:srcRect/>
          <a:stretch>
            <a:fillRect/>
          </a:stretch>
        </p:blipFill>
        <p:spPr bwMode="auto">
          <a:xfrm>
            <a:off x="5500694" y="3357562"/>
            <a:ext cx="2643206" cy="2643182"/>
          </a:xfrm>
          <a:prstGeom prst="rect">
            <a:avLst/>
          </a:prstGeom>
          <a:noFill/>
          <a:ln w="9525">
            <a:noFill/>
            <a:miter lim="800000"/>
            <a:headEnd/>
            <a:tailEnd/>
          </a:ln>
          <a:effectLst/>
        </p:spPr>
      </p:pic>
      <p:pic>
        <p:nvPicPr>
          <p:cNvPr id="4" name="Picture 3"/>
          <p:cNvPicPr>
            <a:picLocks noChangeAspect="1" noChangeArrowheads="1"/>
          </p:cNvPicPr>
          <p:nvPr/>
        </p:nvPicPr>
        <p:blipFill>
          <a:blip r:embed="rId4">
            <a:clrChange>
              <a:clrFrom>
                <a:srgbClr val="D3F9BC"/>
              </a:clrFrom>
              <a:clrTo>
                <a:srgbClr val="D3F9BC">
                  <a:alpha val="0"/>
                </a:srgbClr>
              </a:clrTo>
            </a:clrChange>
          </a:blip>
          <a:srcRect/>
          <a:stretch>
            <a:fillRect/>
          </a:stretch>
        </p:blipFill>
        <p:spPr bwMode="auto">
          <a:xfrm>
            <a:off x="6500826" y="3929066"/>
            <a:ext cx="2428892" cy="2719283"/>
          </a:xfrm>
          <a:prstGeom prst="rect">
            <a:avLst/>
          </a:prstGeom>
          <a:noFill/>
          <a:ln w="9525">
            <a:noFill/>
            <a:miter lim="800000"/>
            <a:headEnd/>
            <a:tailEnd/>
          </a:ln>
          <a:effectLst/>
        </p:spPr>
      </p:pic>
      <p:pic>
        <p:nvPicPr>
          <p:cNvPr id="5" name="Picture 3"/>
          <p:cNvPicPr>
            <a:picLocks noChangeAspect="1" noChangeArrowheads="1"/>
          </p:cNvPicPr>
          <p:nvPr/>
        </p:nvPicPr>
        <p:blipFill>
          <a:blip r:embed="rId5">
            <a:clrChange>
              <a:clrFrom>
                <a:srgbClr val="D3F9BC"/>
              </a:clrFrom>
              <a:clrTo>
                <a:srgbClr val="D3F9BC">
                  <a:alpha val="0"/>
                </a:srgbClr>
              </a:clrTo>
            </a:clrChange>
          </a:blip>
          <a:srcRect/>
          <a:stretch>
            <a:fillRect/>
          </a:stretch>
        </p:blipFill>
        <p:spPr bwMode="auto">
          <a:xfrm flipH="1">
            <a:off x="1142976" y="3714752"/>
            <a:ext cx="2007635" cy="2249519"/>
          </a:xfrm>
          <a:prstGeom prst="rect">
            <a:avLst/>
          </a:prstGeom>
          <a:noFill/>
          <a:ln w="9525">
            <a:noFill/>
            <a:miter lim="800000"/>
            <a:headEnd/>
            <a:tailEnd/>
          </a:ln>
          <a:effectLst/>
        </p:spPr>
      </p:pic>
      <p:sp>
        <p:nvSpPr>
          <p:cNvPr id="6" name="TextBox 5"/>
          <p:cNvSpPr txBox="1"/>
          <p:nvPr/>
        </p:nvSpPr>
        <p:spPr>
          <a:xfrm>
            <a:off x="5572132" y="1857364"/>
            <a:ext cx="3071834"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Who is this guy demisewan... </a:t>
            </a:r>
            <a:endParaRPr lang="en-GB" dirty="0"/>
          </a:p>
        </p:txBody>
      </p:sp>
      <p:sp>
        <p:nvSpPr>
          <p:cNvPr id="7" name="TextBox 6"/>
          <p:cNvSpPr txBox="1"/>
          <p:nvPr/>
        </p:nvSpPr>
        <p:spPr>
          <a:xfrm>
            <a:off x="5572132" y="2714620"/>
            <a:ext cx="3071834" cy="369332"/>
          </a:xfrm>
          <a:prstGeom prst="rect">
            <a:avLst/>
          </a:prstGeom>
          <a:ln>
            <a:solidFill>
              <a:srgbClr val="7030A0"/>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dirty="0" smtClean="0"/>
              <a:t>Well have to find out</a:t>
            </a:r>
            <a:endParaRPr lang="en-GB"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0-#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1.bp.blogspot.com/-kcl3OMZMKNM/TWBgpMl6sTI/AAAAAAAACz4/_uPYJxozJd4/s1600/The-best-top-desktop-beach-wallpapers-hd-beach-wallpaper-34.jpeg"/>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0" y="0"/>
            <a:ext cx="9144000" cy="6858000"/>
          </a:xfrm>
          <a:prstGeom prst="rect">
            <a:avLst/>
          </a:prstGeom>
          <a:noFill/>
        </p:spPr>
      </p:pic>
      <p:pic>
        <p:nvPicPr>
          <p:cNvPr id="4" name="Picture 3"/>
          <p:cNvPicPr>
            <a:picLocks noChangeAspect="1" noChangeArrowheads="1"/>
          </p:cNvPicPr>
          <p:nvPr/>
        </p:nvPicPr>
        <p:blipFill>
          <a:blip r:embed="rId3">
            <a:clrChange>
              <a:clrFrom>
                <a:srgbClr val="D3F9BC"/>
              </a:clrFrom>
              <a:clrTo>
                <a:srgbClr val="D3F9BC">
                  <a:alpha val="0"/>
                </a:srgbClr>
              </a:clrTo>
            </a:clrChange>
          </a:blip>
          <a:srcRect/>
          <a:stretch>
            <a:fillRect/>
          </a:stretch>
        </p:blipFill>
        <p:spPr bwMode="auto">
          <a:xfrm>
            <a:off x="5500694" y="3357562"/>
            <a:ext cx="2643206" cy="2643182"/>
          </a:xfrm>
          <a:prstGeom prst="rect">
            <a:avLst/>
          </a:prstGeom>
          <a:noFill/>
          <a:ln w="9525">
            <a:noFill/>
            <a:miter lim="800000"/>
            <a:headEnd/>
            <a:tailEnd/>
          </a:ln>
          <a:effectLst/>
        </p:spPr>
      </p:pic>
      <p:pic>
        <p:nvPicPr>
          <p:cNvPr id="6" name="Picture 5"/>
          <p:cNvPicPr>
            <a:picLocks noChangeAspect="1" noChangeArrowheads="1"/>
          </p:cNvPicPr>
          <p:nvPr/>
        </p:nvPicPr>
        <p:blipFill>
          <a:blip r:embed="rId4">
            <a:clrChange>
              <a:clrFrom>
                <a:srgbClr val="D3F9BC"/>
              </a:clrFrom>
              <a:clrTo>
                <a:srgbClr val="D3F9BC">
                  <a:alpha val="0"/>
                </a:srgbClr>
              </a:clrTo>
            </a:clrChange>
          </a:blip>
          <a:srcRect/>
          <a:stretch>
            <a:fillRect/>
          </a:stretch>
        </p:blipFill>
        <p:spPr bwMode="auto">
          <a:xfrm>
            <a:off x="6500826" y="3929066"/>
            <a:ext cx="2428892" cy="2719283"/>
          </a:xfrm>
          <a:prstGeom prst="rect">
            <a:avLst/>
          </a:prstGeom>
          <a:noFill/>
          <a:ln w="9525">
            <a:noFill/>
            <a:miter lim="800000"/>
            <a:headEnd/>
            <a:tailEnd/>
          </a:ln>
          <a:effectLst/>
        </p:spPr>
      </p:pic>
      <p:pic>
        <p:nvPicPr>
          <p:cNvPr id="7" name="Picture 2"/>
          <p:cNvPicPr>
            <a:picLocks noChangeAspect="1" noChangeArrowheads="1"/>
          </p:cNvPicPr>
          <p:nvPr/>
        </p:nvPicPr>
        <p:blipFill>
          <a:blip r:embed="rId5">
            <a:clrChange>
              <a:clrFrom>
                <a:srgbClr val="D3F9BC"/>
              </a:clrFrom>
              <a:clrTo>
                <a:srgbClr val="D3F9BC">
                  <a:alpha val="0"/>
                </a:srgbClr>
              </a:clrTo>
            </a:clrChange>
          </a:blip>
          <a:srcRect/>
          <a:stretch>
            <a:fillRect/>
          </a:stretch>
        </p:blipFill>
        <p:spPr bwMode="auto">
          <a:xfrm flipH="1">
            <a:off x="1187164" y="3643314"/>
            <a:ext cx="1952044" cy="2309125"/>
          </a:xfrm>
          <a:prstGeom prst="rect">
            <a:avLst/>
          </a:prstGeom>
          <a:noFill/>
          <a:ln w="9525">
            <a:noFill/>
            <a:miter lim="800000"/>
            <a:headEnd/>
            <a:tailEnd/>
          </a:ln>
          <a:effectLst/>
        </p:spPr>
      </p:pic>
      <p:sp>
        <p:nvSpPr>
          <p:cNvPr id="8" name="TextBox 7"/>
          <p:cNvSpPr txBox="1"/>
          <p:nvPr/>
        </p:nvSpPr>
        <p:spPr>
          <a:xfrm>
            <a:off x="1214414" y="0"/>
            <a:ext cx="2643206"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Have a closer look, my brother and sister</a:t>
            </a:r>
            <a:endParaRPr lang="en-GB" dirty="0"/>
          </a:p>
        </p:txBody>
      </p:sp>
      <p:sp>
        <p:nvSpPr>
          <p:cNvPr id="11" name="TextBox 10"/>
          <p:cNvSpPr txBox="1"/>
          <p:nvPr/>
        </p:nvSpPr>
        <p:spPr>
          <a:xfrm>
            <a:off x="5572132" y="642918"/>
            <a:ext cx="285752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What took you so long...</a:t>
            </a:r>
          </a:p>
        </p:txBody>
      </p:sp>
      <p:sp>
        <p:nvSpPr>
          <p:cNvPr id="12" name="TextBox 11"/>
          <p:cNvSpPr txBox="1"/>
          <p:nvPr/>
        </p:nvSpPr>
        <p:spPr>
          <a:xfrm>
            <a:off x="785786" y="1071546"/>
            <a:ext cx="3643338"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Be quite you </a:t>
            </a:r>
            <a:r>
              <a:rPr lang="en-GB" dirty="0" err="1" smtClean="0"/>
              <a:t>fool,i’ll</a:t>
            </a:r>
            <a:r>
              <a:rPr lang="en-GB" dirty="0" smtClean="0"/>
              <a:t> kill you for leaving me behind...</a:t>
            </a:r>
            <a:endParaRPr lang="en-GB" dirty="0"/>
          </a:p>
        </p:txBody>
      </p:sp>
      <p:sp>
        <p:nvSpPr>
          <p:cNvPr id="13" name="TextBox 12"/>
          <p:cNvSpPr txBox="1"/>
          <p:nvPr/>
        </p:nvSpPr>
        <p:spPr>
          <a:xfrm>
            <a:off x="5786446" y="1714488"/>
            <a:ext cx="3000396" cy="369332"/>
          </a:xfrm>
          <a:prstGeom prst="rect">
            <a:avLst/>
          </a:prstGeom>
          <a:ln>
            <a:solidFill>
              <a:srgbClr val="7030A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What you on about sis...</a:t>
            </a:r>
            <a:endParaRPr lang="en-GB" dirty="0"/>
          </a:p>
        </p:txBody>
      </p:sp>
      <p:sp>
        <p:nvSpPr>
          <p:cNvPr id="14" name="TextBox 13"/>
          <p:cNvSpPr txBox="1"/>
          <p:nvPr/>
        </p:nvSpPr>
        <p:spPr>
          <a:xfrm>
            <a:off x="1071538" y="2214554"/>
            <a:ext cx="3286148"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Shut up and battle</a:t>
            </a:r>
            <a:endParaRPr lang="en-GB" dirty="0"/>
          </a:p>
        </p:txBody>
      </p:sp>
      <p:sp>
        <p:nvSpPr>
          <p:cNvPr id="15" name="TextBox 14"/>
          <p:cNvSpPr txBox="1"/>
          <p:nvPr/>
        </p:nvSpPr>
        <p:spPr>
          <a:xfrm>
            <a:off x="5643570" y="2643182"/>
            <a:ext cx="3214710"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Demisewan stay out of this if </a:t>
            </a:r>
            <a:r>
              <a:rPr lang="en-GB" dirty="0" err="1" smtClean="0"/>
              <a:t>i</a:t>
            </a:r>
            <a:r>
              <a:rPr lang="en-GB" dirty="0" smtClean="0"/>
              <a:t> fall </a:t>
            </a:r>
            <a:r>
              <a:rPr lang="en-GB" dirty="0" err="1" smtClean="0"/>
              <a:t>atleast</a:t>
            </a:r>
            <a:r>
              <a:rPr lang="en-GB" dirty="0" smtClean="0"/>
              <a:t> we got </a:t>
            </a:r>
            <a:r>
              <a:rPr lang="en-GB" dirty="0" err="1" smtClean="0"/>
              <a:t>you,fly</a:t>
            </a:r>
            <a:r>
              <a:rPr lang="en-GB" dirty="0" smtClean="0"/>
              <a:t> to the mansion</a:t>
            </a:r>
            <a:endParaRPr lang="en-GB"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3" fill="hold" nodeType="clickEffect">
                                  <p:stCondLst>
                                    <p:cond delay="0"/>
                                  </p:stCondLst>
                                  <p:childTnLst>
                                    <p:anim calcmode="lin" valueType="num">
                                      <p:cBhvr additive="base">
                                        <p:cTn id="6" dur="500"/>
                                        <p:tgtEl>
                                          <p:spTgt spid="6"/>
                                        </p:tgtEl>
                                        <p:attrNameLst>
                                          <p:attrName>ppt_x</p:attrName>
                                        </p:attrNameLst>
                                      </p:cBhvr>
                                      <p:tavLst>
                                        <p:tav tm="0">
                                          <p:val>
                                            <p:strVal val="ppt_x"/>
                                          </p:val>
                                        </p:tav>
                                        <p:tav tm="100000">
                                          <p:val>
                                            <p:strVal val="1+ppt_w/2"/>
                                          </p:val>
                                        </p:tav>
                                      </p:tavLst>
                                    </p:anim>
                                    <p:anim calcmode="lin" valueType="num">
                                      <p:cBhvr additive="base">
                                        <p:cTn id="7" dur="500"/>
                                        <p:tgtEl>
                                          <p:spTgt spid="6"/>
                                        </p:tgtEl>
                                        <p:attrNameLst>
                                          <p:attrName>ppt_y</p:attrName>
                                        </p:attrNameLst>
                                      </p:cBhvr>
                                      <p:tavLst>
                                        <p:tav tm="0">
                                          <p:val>
                                            <p:strVal val="ppt_y"/>
                                          </p:val>
                                        </p:tav>
                                        <p:tav tm="100000">
                                          <p:val>
                                            <p:strVal val="0-ppt_h/2"/>
                                          </p:val>
                                        </p:tav>
                                      </p:tavLst>
                                    </p:anim>
                                    <p:set>
                                      <p:cBhvr>
                                        <p:cTn id="8"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descr="C:\Users\Home\AppData\Local\Temp\Rar$DI98.096\Psychic.png"/>
          <p:cNvPicPr>
            <a:picLocks noChangeAspect="1" noChangeArrowheads="1"/>
          </p:cNvPicPr>
          <p:nvPr/>
        </p:nvPicPr>
        <p:blipFill>
          <a:blip r:embed="rId3"/>
          <a:srcRect/>
          <a:stretch>
            <a:fillRect/>
          </a:stretch>
        </p:blipFill>
        <p:spPr bwMode="auto">
          <a:xfrm>
            <a:off x="0" y="2071678"/>
            <a:ext cx="3428992" cy="2906479"/>
          </a:xfrm>
          <a:prstGeom prst="ellipse">
            <a:avLst/>
          </a:prstGeom>
          <a:ln>
            <a:noFill/>
          </a:ln>
          <a:effectLst>
            <a:softEdge rad="112500"/>
          </a:effectLst>
        </p:spPr>
      </p:pic>
      <p:pic>
        <p:nvPicPr>
          <p:cNvPr id="13" name="Picture 12" descr="http://1.bp.blogspot.com/-kcl3OMZMKNM/TWBgpMl6sTI/AAAAAAAACz4/_uPYJxozJd4/s1600/The-best-top-desktop-beach-wallpapers-hd-beach-wallpaper-34.jpeg"/>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0" y="0"/>
            <a:ext cx="9144000" cy="6858000"/>
          </a:xfrm>
          <a:prstGeom prst="rect">
            <a:avLst/>
          </a:prstGeom>
          <a:noFill/>
        </p:spPr>
      </p:pic>
      <p:pic>
        <p:nvPicPr>
          <p:cNvPr id="35842" name="Picture 2" descr="C:\Users\Home\AppData\Local\Temp\Rar$DI98.096\Psychic.png"/>
          <p:cNvPicPr>
            <a:picLocks noChangeAspect="1" noChangeArrowheads="1"/>
          </p:cNvPicPr>
          <p:nvPr/>
        </p:nvPicPr>
        <p:blipFill>
          <a:blip r:embed="rId3"/>
          <a:srcRect/>
          <a:stretch>
            <a:fillRect/>
          </a:stretch>
        </p:blipFill>
        <p:spPr bwMode="auto">
          <a:xfrm>
            <a:off x="0" y="2071678"/>
            <a:ext cx="3428992" cy="2906479"/>
          </a:xfrm>
          <a:prstGeom prst="ellipse">
            <a:avLst/>
          </a:prstGeom>
          <a:ln>
            <a:noFill/>
          </a:ln>
          <a:effectLst>
            <a:softEdge rad="112500"/>
          </a:effectLst>
        </p:spPr>
      </p:pic>
      <p:pic>
        <p:nvPicPr>
          <p:cNvPr id="2" name="Picture 2"/>
          <p:cNvPicPr>
            <a:picLocks noChangeAspect="1" noChangeArrowheads="1"/>
          </p:cNvPicPr>
          <p:nvPr/>
        </p:nvPicPr>
        <p:blipFill>
          <a:blip r:embed="rId5">
            <a:clrChange>
              <a:clrFrom>
                <a:srgbClr val="D3F9BC"/>
              </a:clrFrom>
              <a:clrTo>
                <a:srgbClr val="D3F9BC">
                  <a:alpha val="0"/>
                </a:srgbClr>
              </a:clrTo>
            </a:clrChange>
          </a:blip>
          <a:srcRect/>
          <a:stretch>
            <a:fillRect/>
          </a:stretch>
        </p:blipFill>
        <p:spPr bwMode="auto">
          <a:xfrm flipH="1">
            <a:off x="571472" y="2071678"/>
            <a:ext cx="1952044" cy="2309125"/>
          </a:xfrm>
          <a:prstGeom prst="rect">
            <a:avLst/>
          </a:prstGeom>
          <a:noFill/>
          <a:ln w="9525">
            <a:noFill/>
            <a:miter lim="800000"/>
            <a:headEnd/>
            <a:tailEnd/>
          </a:ln>
          <a:effectLst/>
        </p:spPr>
      </p:pic>
      <p:pic>
        <p:nvPicPr>
          <p:cNvPr id="3" name="Picture 2"/>
          <p:cNvPicPr>
            <a:picLocks noChangeAspect="1" noChangeArrowheads="1"/>
          </p:cNvPicPr>
          <p:nvPr/>
        </p:nvPicPr>
        <p:blipFill>
          <a:blip r:embed="rId6">
            <a:clrChange>
              <a:clrFrom>
                <a:srgbClr val="D3F9BC"/>
              </a:clrFrom>
              <a:clrTo>
                <a:srgbClr val="D3F9BC">
                  <a:alpha val="0"/>
                </a:srgbClr>
              </a:clrTo>
            </a:clrChange>
          </a:blip>
          <a:srcRect/>
          <a:stretch>
            <a:fillRect/>
          </a:stretch>
        </p:blipFill>
        <p:spPr bwMode="auto">
          <a:xfrm>
            <a:off x="6500794" y="1928802"/>
            <a:ext cx="2643206" cy="2643182"/>
          </a:xfrm>
          <a:prstGeom prst="rect">
            <a:avLst/>
          </a:prstGeom>
          <a:noFill/>
          <a:ln w="9525">
            <a:noFill/>
            <a:miter lim="800000"/>
            <a:headEnd/>
            <a:tailEnd/>
          </a:ln>
          <a:effectLst/>
        </p:spPr>
      </p:pic>
      <p:pic>
        <p:nvPicPr>
          <p:cNvPr id="4" name="Picture 2"/>
          <p:cNvPicPr>
            <a:picLocks noChangeAspect="1" noChangeArrowheads="1"/>
          </p:cNvPicPr>
          <p:nvPr/>
        </p:nvPicPr>
        <p:blipFill>
          <a:blip r:embed="rId7">
            <a:clrChange>
              <a:clrFrom>
                <a:srgbClr val="D3F9BC"/>
              </a:clrFrom>
              <a:clrTo>
                <a:srgbClr val="D3F9BC">
                  <a:alpha val="0"/>
                </a:srgbClr>
              </a:clrTo>
            </a:clrChange>
          </a:blip>
          <a:srcRect/>
          <a:stretch>
            <a:fillRect/>
          </a:stretch>
        </p:blipFill>
        <p:spPr bwMode="auto">
          <a:xfrm>
            <a:off x="0" y="4071942"/>
            <a:ext cx="3357586" cy="714380"/>
          </a:xfrm>
          <a:prstGeom prst="rect">
            <a:avLst/>
          </a:prstGeom>
          <a:noFill/>
          <a:ln w="9525">
            <a:noFill/>
            <a:miter lim="800000"/>
            <a:headEnd/>
            <a:tailEnd/>
          </a:ln>
          <a:effectLst/>
        </p:spPr>
      </p:pic>
      <p:pic>
        <p:nvPicPr>
          <p:cNvPr id="5" name="Picture 2"/>
          <p:cNvPicPr>
            <a:picLocks noChangeAspect="1" noChangeArrowheads="1"/>
          </p:cNvPicPr>
          <p:nvPr/>
        </p:nvPicPr>
        <p:blipFill>
          <a:blip r:embed="rId7">
            <a:clrChange>
              <a:clrFrom>
                <a:srgbClr val="D3F9BC"/>
              </a:clrFrom>
              <a:clrTo>
                <a:srgbClr val="D3F9BC">
                  <a:alpha val="0"/>
                </a:srgbClr>
              </a:clrTo>
            </a:clrChange>
          </a:blip>
          <a:srcRect/>
          <a:stretch>
            <a:fillRect/>
          </a:stretch>
        </p:blipFill>
        <p:spPr bwMode="auto">
          <a:xfrm>
            <a:off x="5572132" y="4214818"/>
            <a:ext cx="3357586" cy="714380"/>
          </a:xfrm>
          <a:prstGeom prst="rect">
            <a:avLst/>
          </a:prstGeom>
          <a:noFill/>
          <a:ln w="9525">
            <a:noFill/>
            <a:miter lim="800000"/>
            <a:headEnd/>
            <a:tailEnd/>
          </a:ln>
          <a:effectLst/>
        </p:spPr>
      </p:pic>
      <p:sp>
        <p:nvSpPr>
          <p:cNvPr id="6" name="TextBox 5"/>
          <p:cNvSpPr txBox="1"/>
          <p:nvPr/>
        </p:nvSpPr>
        <p:spPr>
          <a:xfrm>
            <a:off x="6572264" y="4357694"/>
            <a:ext cx="1857388"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hunt</a:t>
            </a:r>
            <a:endParaRPr lang="en-GB" dirty="0"/>
          </a:p>
        </p:txBody>
      </p:sp>
      <p:sp>
        <p:nvSpPr>
          <p:cNvPr id="7" name="TextBox 6"/>
          <p:cNvSpPr txBox="1"/>
          <p:nvPr/>
        </p:nvSpPr>
        <p:spPr>
          <a:xfrm>
            <a:off x="714348" y="4214818"/>
            <a:ext cx="200026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err="1" smtClean="0"/>
              <a:t>mewblade</a:t>
            </a:r>
            <a:endParaRPr lang="en-GB" dirty="0"/>
          </a:p>
        </p:txBody>
      </p:sp>
      <p:sp>
        <p:nvSpPr>
          <p:cNvPr id="11" name="TextBox 10"/>
          <p:cNvSpPr txBox="1"/>
          <p:nvPr/>
        </p:nvSpPr>
        <p:spPr>
          <a:xfrm>
            <a:off x="6858016" y="5786454"/>
            <a:ext cx="1714512" cy="369332"/>
          </a:xfrm>
          <a:prstGeom prst="rect">
            <a:avLst/>
          </a:prstGeom>
          <a:noFill/>
        </p:spPr>
        <p:txBody>
          <a:bodyPr wrap="square" rtlCol="0">
            <a:spAutoFit/>
          </a:bodyPr>
          <a:lstStyle/>
          <a:p>
            <a:endParaRPr lang="en-GB" dirty="0"/>
          </a:p>
        </p:txBody>
      </p:sp>
      <p:pic>
        <p:nvPicPr>
          <p:cNvPr id="35843" name="Picture 3"/>
          <p:cNvPicPr>
            <a:picLocks noChangeAspect="1" noChangeArrowheads="1"/>
          </p:cNvPicPr>
          <p:nvPr/>
        </p:nvPicPr>
        <p:blipFill>
          <a:blip r:embed="rId8">
            <a:clrChange>
              <a:clrFrom>
                <a:srgbClr val="D3F9BC"/>
              </a:clrFrom>
              <a:clrTo>
                <a:srgbClr val="D3F9BC">
                  <a:alpha val="0"/>
                </a:srgbClr>
              </a:clrTo>
            </a:clrChange>
          </a:blip>
          <a:srcRect/>
          <a:stretch>
            <a:fillRect/>
          </a:stretch>
        </p:blipFill>
        <p:spPr bwMode="auto">
          <a:xfrm>
            <a:off x="285720" y="4357694"/>
            <a:ext cx="3000396" cy="428628"/>
          </a:xfrm>
          <a:prstGeom prst="rect">
            <a:avLst/>
          </a:prstGeom>
          <a:noFill/>
          <a:ln w="9525">
            <a:noFill/>
            <a:miter lim="800000"/>
            <a:headEnd/>
            <a:tailEnd/>
          </a:ln>
          <a:effectLst/>
        </p:spPr>
      </p:pic>
      <p:sp>
        <p:nvSpPr>
          <p:cNvPr id="18" name="TextBox 17"/>
          <p:cNvSpPr txBox="1"/>
          <p:nvPr/>
        </p:nvSpPr>
        <p:spPr>
          <a:xfrm>
            <a:off x="3714744" y="5643578"/>
            <a:ext cx="207170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Hunt used psychic</a:t>
            </a:r>
            <a:endParaRPr lang="en-GB" dirty="0"/>
          </a:p>
        </p:txBody>
      </p:sp>
      <p:pic>
        <p:nvPicPr>
          <p:cNvPr id="35845" name="Picture 5"/>
          <p:cNvPicPr>
            <a:picLocks noChangeAspect="1" noChangeArrowheads="1"/>
          </p:cNvPicPr>
          <p:nvPr/>
        </p:nvPicPr>
        <p:blipFill>
          <a:blip r:embed="rId9">
            <a:clrChange>
              <a:clrFrom>
                <a:srgbClr val="CDCDCD"/>
              </a:clrFrom>
              <a:clrTo>
                <a:srgbClr val="CDCDCD">
                  <a:alpha val="0"/>
                </a:srgbClr>
              </a:clrTo>
            </a:clrChange>
          </a:blip>
          <a:srcRect/>
          <a:stretch>
            <a:fillRect/>
          </a:stretch>
        </p:blipFill>
        <p:spPr bwMode="auto">
          <a:xfrm>
            <a:off x="6357950" y="2214554"/>
            <a:ext cx="1909771" cy="1949013"/>
          </a:xfrm>
          <a:prstGeom prst="rect">
            <a:avLst/>
          </a:prstGeom>
          <a:noFill/>
          <a:ln w="9525">
            <a:noFill/>
            <a:miter lim="800000"/>
            <a:headEnd/>
            <a:tailEnd/>
          </a:ln>
          <a:effectLst/>
        </p:spPr>
      </p:pic>
      <p:sp>
        <p:nvSpPr>
          <p:cNvPr id="22" name="TextBox 21"/>
          <p:cNvSpPr txBox="1"/>
          <p:nvPr/>
        </p:nvSpPr>
        <p:spPr>
          <a:xfrm>
            <a:off x="3714744" y="5643578"/>
            <a:ext cx="2071702"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Mewblade used </a:t>
            </a:r>
            <a:r>
              <a:rPr lang="en-GB" dirty="0" err="1" smtClean="0"/>
              <a:t>shadowball</a:t>
            </a:r>
            <a:endParaRPr lang="en-GB" dirty="0"/>
          </a:p>
        </p:txBody>
      </p:sp>
      <p:pic>
        <p:nvPicPr>
          <p:cNvPr id="35846" name="Picture 6"/>
          <p:cNvPicPr>
            <a:picLocks noChangeAspect="1" noChangeArrowheads="1"/>
          </p:cNvPicPr>
          <p:nvPr/>
        </p:nvPicPr>
        <p:blipFill>
          <a:blip r:embed="rId10">
            <a:clrChange>
              <a:clrFrom>
                <a:srgbClr val="D3F9BC"/>
              </a:clrFrom>
              <a:clrTo>
                <a:srgbClr val="D3F9BC">
                  <a:alpha val="0"/>
                </a:srgbClr>
              </a:clrTo>
            </a:clrChange>
          </a:blip>
          <a:srcRect/>
          <a:stretch>
            <a:fillRect/>
          </a:stretch>
        </p:blipFill>
        <p:spPr bwMode="auto">
          <a:xfrm>
            <a:off x="5857884" y="4643446"/>
            <a:ext cx="3000396" cy="345179"/>
          </a:xfrm>
          <a:prstGeom prst="rect">
            <a:avLst/>
          </a:prstGeom>
          <a:noFill/>
          <a:ln w="9525">
            <a:noFill/>
            <a:miter lim="800000"/>
            <a:headEnd/>
            <a:tailEnd/>
          </a:ln>
          <a:effectLst/>
        </p:spPr>
      </p:pic>
      <p:sp>
        <p:nvSpPr>
          <p:cNvPr id="24" name="TextBox 23"/>
          <p:cNvSpPr txBox="1"/>
          <p:nvPr/>
        </p:nvSpPr>
        <p:spPr>
          <a:xfrm>
            <a:off x="3643306" y="5786454"/>
            <a:ext cx="2214578"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Hunt used psychic</a:t>
            </a:r>
            <a:endParaRPr lang="en-GB" dirty="0"/>
          </a:p>
        </p:txBody>
      </p:sp>
      <p:pic>
        <p:nvPicPr>
          <p:cNvPr id="35847" name="Picture 7"/>
          <p:cNvPicPr>
            <a:picLocks noChangeAspect="1" noChangeArrowheads="1"/>
          </p:cNvPicPr>
          <p:nvPr/>
        </p:nvPicPr>
        <p:blipFill>
          <a:blip r:embed="rId11">
            <a:clrChange>
              <a:clrFrom>
                <a:srgbClr val="D3F9BC"/>
              </a:clrFrom>
              <a:clrTo>
                <a:srgbClr val="D3F9BC">
                  <a:alpha val="0"/>
                </a:srgbClr>
              </a:clrTo>
            </a:clrChange>
          </a:blip>
          <a:srcRect/>
          <a:stretch>
            <a:fillRect/>
          </a:stretch>
        </p:blipFill>
        <p:spPr bwMode="auto">
          <a:xfrm>
            <a:off x="0" y="4500570"/>
            <a:ext cx="3428992" cy="291832"/>
          </a:xfrm>
          <a:prstGeom prst="rect">
            <a:avLst/>
          </a:prstGeom>
          <a:noFill/>
          <a:ln w="9525">
            <a:noFill/>
            <a:miter lim="800000"/>
            <a:headEnd/>
            <a:tailEnd/>
          </a:ln>
          <a:effectLst/>
        </p:spPr>
      </p:pic>
      <p:pic>
        <p:nvPicPr>
          <p:cNvPr id="20" name="Dragonball Z - Super Buu Theme.mp3">
            <a:hlinkClick r:id="" action="ppaction://media"/>
          </p:cNvPr>
          <p:cNvPicPr>
            <a:picLocks noRot="1" noChangeAspect="1"/>
          </p:cNvPicPr>
          <p:nvPr>
            <a:audioFile r:link="rId1"/>
          </p:nvPr>
        </p:nvPicPr>
        <p:blipFill>
          <a:blip r:embed="rId12"/>
          <a:stretch>
            <a:fillRect/>
          </a:stretch>
        </p:blipFill>
        <p:spPr>
          <a:xfrm>
            <a:off x="8839200" y="0"/>
            <a:ext cx="304800" cy="3048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0"/>
                                        </p:tgtEl>
                                      </p:cBhvr>
                                    </p:cmd>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5842"/>
                                        </p:tgtEl>
                                        <p:attrNameLst>
                                          <p:attrName>style.visibility</p:attrName>
                                        </p:attrNameLst>
                                      </p:cBhvr>
                                      <p:to>
                                        <p:strVal val="visible"/>
                                      </p:to>
                                    </p:set>
                                    <p:animEffect transition="in" filter="fade">
                                      <p:cBhvr>
                                        <p:cTn id="17" dur="1000"/>
                                        <p:tgtEl>
                                          <p:spTgt spid="3584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xit" presetSubtype="5" fill="hold" nodeType="clickEffect">
                                  <p:stCondLst>
                                    <p:cond delay="0"/>
                                  </p:stCondLst>
                                  <p:childTnLst>
                                    <p:animEffect transition="out" filter="blinds(vertical)">
                                      <p:cBhvr>
                                        <p:cTn id="21" dur="500"/>
                                        <p:tgtEl>
                                          <p:spTgt spid="35842"/>
                                        </p:tgtEl>
                                      </p:cBhvr>
                                    </p:animEffect>
                                    <p:set>
                                      <p:cBhvr>
                                        <p:cTn id="22" dur="1" fill="hold">
                                          <p:stCondLst>
                                            <p:cond delay="499"/>
                                          </p:stCondLst>
                                        </p:cTn>
                                        <p:tgtEl>
                                          <p:spTgt spid="3584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5843"/>
                                        </p:tgtEl>
                                        <p:attrNameLst>
                                          <p:attrName>style.visibility</p:attrName>
                                        </p:attrNameLst>
                                      </p:cBhvr>
                                      <p:to>
                                        <p:strVal val="visible"/>
                                      </p:to>
                                    </p:set>
                                    <p:animEffect transition="in" filter="fade">
                                      <p:cBhvr>
                                        <p:cTn id="27" dur="2000"/>
                                        <p:tgtEl>
                                          <p:spTgt spid="35843"/>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35845"/>
                                        </p:tgtEl>
                                        <p:attrNameLst>
                                          <p:attrName>style.visibility</p:attrName>
                                        </p:attrNameLst>
                                      </p:cBhvr>
                                      <p:to>
                                        <p:strVal val="visible"/>
                                      </p:to>
                                    </p:set>
                                    <p:anim calcmode="lin" valueType="num">
                                      <p:cBhvr additive="base">
                                        <p:cTn id="32" dur="500" fill="hold"/>
                                        <p:tgtEl>
                                          <p:spTgt spid="35845"/>
                                        </p:tgtEl>
                                        <p:attrNameLst>
                                          <p:attrName>ppt_x</p:attrName>
                                        </p:attrNameLst>
                                      </p:cBhvr>
                                      <p:tavLst>
                                        <p:tav tm="0">
                                          <p:val>
                                            <p:strVal val="0-#ppt_w/2"/>
                                          </p:val>
                                        </p:tav>
                                        <p:tav tm="100000">
                                          <p:val>
                                            <p:strVal val="#ppt_x"/>
                                          </p:val>
                                        </p:tav>
                                      </p:tavLst>
                                    </p:anim>
                                    <p:anim calcmode="lin" valueType="num">
                                      <p:cBhvr additive="base">
                                        <p:cTn id="33" dur="500" fill="hold"/>
                                        <p:tgtEl>
                                          <p:spTgt spid="35845"/>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22"/>
                                        </p:tgtEl>
                                        <p:attrNameLst>
                                          <p:attrName>style.visibility</p:attrName>
                                        </p:attrNameLst>
                                      </p:cBhvr>
                                      <p:to>
                                        <p:strVal val="visible"/>
                                      </p:to>
                                    </p:set>
                                    <p:anim calcmode="lin" valueType="num">
                                      <p:cBhvr additive="base">
                                        <p:cTn id="38" dur="500" fill="hold"/>
                                        <p:tgtEl>
                                          <p:spTgt spid="22"/>
                                        </p:tgtEl>
                                        <p:attrNameLst>
                                          <p:attrName>ppt_x</p:attrName>
                                        </p:attrNameLst>
                                      </p:cBhvr>
                                      <p:tavLst>
                                        <p:tav tm="0">
                                          <p:val>
                                            <p:strVal val="#ppt_x"/>
                                          </p:val>
                                        </p:tav>
                                        <p:tav tm="100000">
                                          <p:val>
                                            <p:strVal val="#ppt_x"/>
                                          </p:val>
                                        </p:tav>
                                      </p:tavLst>
                                    </p:anim>
                                    <p:anim calcmode="lin" valueType="num">
                                      <p:cBhvr additive="base">
                                        <p:cTn id="39"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 presetClass="exit" presetSubtype="10" fill="hold" nodeType="clickEffect">
                                  <p:stCondLst>
                                    <p:cond delay="0"/>
                                  </p:stCondLst>
                                  <p:childTnLst>
                                    <p:animEffect transition="out" filter="blinds(horizontal)">
                                      <p:cBhvr>
                                        <p:cTn id="43" dur="500"/>
                                        <p:tgtEl>
                                          <p:spTgt spid="35845"/>
                                        </p:tgtEl>
                                      </p:cBhvr>
                                    </p:animEffect>
                                    <p:set>
                                      <p:cBhvr>
                                        <p:cTn id="44" dur="1" fill="hold">
                                          <p:stCondLst>
                                            <p:cond delay="499"/>
                                          </p:stCondLst>
                                        </p:cTn>
                                        <p:tgtEl>
                                          <p:spTgt spid="35845"/>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35846"/>
                                        </p:tgtEl>
                                        <p:attrNameLst>
                                          <p:attrName>style.visibility</p:attrName>
                                        </p:attrNameLst>
                                      </p:cBhvr>
                                      <p:to>
                                        <p:strVal val="visible"/>
                                      </p:to>
                                    </p:set>
                                    <p:animEffect transition="in" filter="fade">
                                      <p:cBhvr>
                                        <p:cTn id="49" dur="2000"/>
                                        <p:tgtEl>
                                          <p:spTgt spid="35846"/>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24"/>
                                        </p:tgtEl>
                                        <p:attrNameLst>
                                          <p:attrName>style.visibility</p:attrName>
                                        </p:attrNameLst>
                                      </p:cBhvr>
                                      <p:to>
                                        <p:strVal val="visible"/>
                                      </p:to>
                                    </p:set>
                                    <p:anim calcmode="lin" valueType="num">
                                      <p:cBhvr additive="base">
                                        <p:cTn id="54" dur="500" fill="hold"/>
                                        <p:tgtEl>
                                          <p:spTgt spid="24"/>
                                        </p:tgtEl>
                                        <p:attrNameLst>
                                          <p:attrName>ppt_x</p:attrName>
                                        </p:attrNameLst>
                                      </p:cBhvr>
                                      <p:tavLst>
                                        <p:tav tm="0">
                                          <p:val>
                                            <p:strVal val="#ppt_x"/>
                                          </p:val>
                                        </p:tav>
                                        <p:tav tm="100000">
                                          <p:val>
                                            <p:strVal val="#ppt_x"/>
                                          </p:val>
                                        </p:tav>
                                      </p:tavLst>
                                    </p:anim>
                                    <p:anim calcmode="lin" valueType="num">
                                      <p:cBhvr additive="base">
                                        <p:cTn id="55"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fade">
                                      <p:cBhvr>
                                        <p:cTn id="60" dur="1000"/>
                                        <p:tgtEl>
                                          <p:spTgt spid="25"/>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xit" presetSubtype="5" fill="hold" nodeType="clickEffect">
                                  <p:stCondLst>
                                    <p:cond delay="0"/>
                                  </p:stCondLst>
                                  <p:childTnLst>
                                    <p:animEffect transition="out" filter="blinds(vertical)">
                                      <p:cBhvr>
                                        <p:cTn id="64" dur="500"/>
                                        <p:tgtEl>
                                          <p:spTgt spid="25"/>
                                        </p:tgtEl>
                                      </p:cBhvr>
                                    </p:animEffect>
                                    <p:set>
                                      <p:cBhvr>
                                        <p:cTn id="65" dur="1" fill="hold">
                                          <p:stCondLst>
                                            <p:cond delay="499"/>
                                          </p:stCondLst>
                                        </p:cTn>
                                        <p:tgtEl>
                                          <p:spTgt spid="25"/>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35847"/>
                                        </p:tgtEl>
                                        <p:attrNameLst>
                                          <p:attrName>style.visibility</p:attrName>
                                        </p:attrNameLst>
                                      </p:cBhvr>
                                      <p:to>
                                        <p:strVal val="visible"/>
                                      </p:to>
                                    </p:set>
                                    <p:animEffect transition="in" filter="fade">
                                      <p:cBhvr>
                                        <p:cTn id="70" dur="2000"/>
                                        <p:tgtEl>
                                          <p:spTgt spid="35847"/>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71" fill="hold" display="0">
                  <p:stCondLst>
                    <p:cond delay="indefinite"/>
                  </p:stCondLst>
                  <p:endCondLst>
                    <p:cond evt="onPrev" delay="0">
                      <p:tgtEl>
                        <p:sldTgt/>
                      </p:tgtEl>
                    </p:cond>
                    <p:cond evt="onStopAudio" delay="0">
                      <p:tgtEl>
                        <p:sldTgt/>
                      </p:tgtEl>
                    </p:cond>
                  </p:endCondLst>
                </p:cTn>
                <p:tgtEl>
                  <p:spTgt spid="20"/>
                </p:tgtEl>
              </p:cMediaNode>
            </p:audio>
          </p:childTnLst>
        </p:cTn>
      </p:par>
    </p:tnLst>
    <p:bldLst>
      <p:bldP spid="18" grpId="0" animBg="1"/>
      <p:bldP spid="22" grpId="0" animBg="1"/>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1.bp.blogspot.com/-kcl3OMZMKNM/TWBgpMl6sTI/AAAAAAAACz4/_uPYJxozJd4/s1600/The-best-top-desktop-beach-wallpapers-hd-beach-wallpaper-34.jpeg"/>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0" y="0"/>
            <a:ext cx="9144000" cy="6858000"/>
          </a:xfrm>
          <a:prstGeom prst="rect">
            <a:avLst/>
          </a:prstGeom>
          <a:noFill/>
        </p:spPr>
      </p:pic>
      <p:pic>
        <p:nvPicPr>
          <p:cNvPr id="3" name="Picture 2"/>
          <p:cNvPicPr>
            <a:picLocks noChangeAspect="1" noChangeArrowheads="1"/>
          </p:cNvPicPr>
          <p:nvPr/>
        </p:nvPicPr>
        <p:blipFill>
          <a:blip r:embed="rId3">
            <a:clrChange>
              <a:clrFrom>
                <a:srgbClr val="D3F9BC"/>
              </a:clrFrom>
              <a:clrTo>
                <a:srgbClr val="D3F9BC">
                  <a:alpha val="0"/>
                </a:srgbClr>
              </a:clrTo>
            </a:clrChange>
          </a:blip>
          <a:srcRect/>
          <a:stretch>
            <a:fillRect/>
          </a:stretch>
        </p:blipFill>
        <p:spPr bwMode="auto">
          <a:xfrm flipH="1">
            <a:off x="357158" y="2143116"/>
            <a:ext cx="1952044" cy="2309125"/>
          </a:xfrm>
          <a:prstGeom prst="rect">
            <a:avLst/>
          </a:prstGeom>
          <a:noFill/>
          <a:ln w="9525">
            <a:noFill/>
            <a:miter lim="800000"/>
            <a:headEnd/>
            <a:tailEnd/>
          </a:ln>
          <a:effectLst/>
        </p:spPr>
      </p:pic>
      <p:pic>
        <p:nvPicPr>
          <p:cNvPr id="4" name="Picture 3"/>
          <p:cNvPicPr>
            <a:picLocks noChangeAspect="1" noChangeArrowheads="1"/>
          </p:cNvPicPr>
          <p:nvPr/>
        </p:nvPicPr>
        <p:blipFill>
          <a:blip r:embed="rId4">
            <a:clrChange>
              <a:clrFrom>
                <a:srgbClr val="D3F9BC"/>
              </a:clrFrom>
              <a:clrTo>
                <a:srgbClr val="D3F9BC">
                  <a:alpha val="0"/>
                </a:srgbClr>
              </a:clrTo>
            </a:clrChange>
          </a:blip>
          <a:srcRect/>
          <a:stretch>
            <a:fillRect/>
          </a:stretch>
        </p:blipFill>
        <p:spPr bwMode="auto">
          <a:xfrm>
            <a:off x="6500794" y="2071678"/>
            <a:ext cx="2643206" cy="2643182"/>
          </a:xfrm>
          <a:prstGeom prst="rect">
            <a:avLst/>
          </a:prstGeom>
          <a:noFill/>
          <a:ln w="9525">
            <a:noFill/>
            <a:miter lim="800000"/>
            <a:headEnd/>
            <a:tailEnd/>
          </a:ln>
          <a:effectLst/>
        </p:spPr>
      </p:pic>
      <p:sp>
        <p:nvSpPr>
          <p:cNvPr id="5" name="TextBox 4"/>
          <p:cNvSpPr txBox="1"/>
          <p:nvPr/>
        </p:nvSpPr>
        <p:spPr>
          <a:xfrm>
            <a:off x="6500826" y="428604"/>
            <a:ext cx="2214578"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Great battle sis...</a:t>
            </a:r>
            <a:endParaRPr lang="en-GB" dirty="0"/>
          </a:p>
        </p:txBody>
      </p:sp>
      <p:sp>
        <p:nvSpPr>
          <p:cNvPr id="6" name="TextBox 5"/>
          <p:cNvSpPr txBox="1"/>
          <p:nvPr/>
        </p:nvSpPr>
        <p:spPr>
          <a:xfrm>
            <a:off x="642910" y="1285860"/>
            <a:ext cx="1500198"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Shut up fool</a:t>
            </a:r>
            <a:endParaRPr lang="en-GB" dirty="0"/>
          </a:p>
        </p:txBody>
      </p:sp>
      <p:sp>
        <p:nvSpPr>
          <p:cNvPr id="7" name="TextBox 6"/>
          <p:cNvSpPr txBox="1"/>
          <p:nvPr/>
        </p:nvSpPr>
        <p:spPr>
          <a:xfrm>
            <a:off x="7786710" y="2000240"/>
            <a:ext cx="100013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Attitude </a:t>
            </a:r>
            <a:endParaRPr lang="en-GB"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9" fill="hold" nodeType="clickEffect">
                                  <p:stCondLst>
                                    <p:cond delay="0"/>
                                  </p:stCondLst>
                                  <p:childTnLst>
                                    <p:anim calcmode="lin" valueType="num">
                                      <p:cBhvr additive="base">
                                        <p:cTn id="6" dur="500"/>
                                        <p:tgtEl>
                                          <p:spTgt spid="3"/>
                                        </p:tgtEl>
                                        <p:attrNameLst>
                                          <p:attrName>ppt_x</p:attrName>
                                        </p:attrNameLst>
                                      </p:cBhvr>
                                      <p:tavLst>
                                        <p:tav tm="0">
                                          <p:val>
                                            <p:strVal val="ppt_x"/>
                                          </p:val>
                                        </p:tav>
                                        <p:tav tm="100000">
                                          <p:val>
                                            <p:strVal val="0-ppt_w/2"/>
                                          </p:val>
                                        </p:tav>
                                      </p:tavLst>
                                    </p:anim>
                                    <p:anim calcmode="lin" valueType="num">
                                      <p:cBhvr additive="base">
                                        <p:cTn id="7" dur="500"/>
                                        <p:tgtEl>
                                          <p:spTgt spid="3"/>
                                        </p:tgtEl>
                                        <p:attrNameLst>
                                          <p:attrName>ppt_y</p:attrName>
                                        </p:attrNameLst>
                                      </p:cBhvr>
                                      <p:tavLst>
                                        <p:tav tm="0">
                                          <p:val>
                                            <p:strVal val="ppt_y"/>
                                          </p:val>
                                        </p:tav>
                                        <p:tav tm="100000">
                                          <p:val>
                                            <p:strVal val="0-ppt_h/2"/>
                                          </p:val>
                                        </p:tav>
                                      </p:tavLst>
                                    </p:anim>
                                    <p:set>
                                      <p:cBhvr>
                                        <p:cTn id="8" dur="1" fill="hold">
                                          <p:stCondLst>
                                            <p:cond delay="499"/>
                                          </p:stCondLst>
                                        </p:cTn>
                                        <p:tgtEl>
                                          <p:spTgt spid="3"/>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3" fill="hold" nodeType="clickEffect">
                                  <p:stCondLst>
                                    <p:cond delay="0"/>
                                  </p:stCondLst>
                                  <p:childTnLst>
                                    <p:anim calcmode="lin" valueType="num">
                                      <p:cBhvr additive="base">
                                        <p:cTn id="12" dur="500"/>
                                        <p:tgtEl>
                                          <p:spTgt spid="4"/>
                                        </p:tgtEl>
                                        <p:attrNameLst>
                                          <p:attrName>ppt_x</p:attrName>
                                        </p:attrNameLst>
                                      </p:cBhvr>
                                      <p:tavLst>
                                        <p:tav tm="0">
                                          <p:val>
                                            <p:strVal val="ppt_x"/>
                                          </p:val>
                                        </p:tav>
                                        <p:tav tm="100000">
                                          <p:val>
                                            <p:strVal val="1+ppt_w/2"/>
                                          </p:val>
                                        </p:tav>
                                      </p:tavLst>
                                    </p:anim>
                                    <p:anim calcmode="lin" valueType="num">
                                      <p:cBhvr additive="base">
                                        <p:cTn id="13" dur="500"/>
                                        <p:tgtEl>
                                          <p:spTgt spid="4"/>
                                        </p:tgtEl>
                                        <p:attrNameLst>
                                          <p:attrName>ppt_y</p:attrName>
                                        </p:attrNameLst>
                                      </p:cBhvr>
                                      <p:tavLst>
                                        <p:tav tm="0">
                                          <p:val>
                                            <p:strVal val="ppt_y"/>
                                          </p:val>
                                        </p:tav>
                                        <p:tav tm="100000">
                                          <p:val>
                                            <p:strVal val="0-ppt_h/2"/>
                                          </p:val>
                                        </p:tav>
                                      </p:tavLst>
                                    </p:anim>
                                    <p:set>
                                      <p:cBhvr>
                                        <p:cTn id="14"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chnic">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700</TotalTime>
  <Words>670</Words>
  <Application>Microsoft Office PowerPoint</Application>
  <PresentationFormat>On-screen Show (4:3)</PresentationFormat>
  <Paragraphs>90</Paragraphs>
  <Slides>28</Slides>
  <Notes>1</Notes>
  <HiddenSlides>0</HiddenSlides>
  <MMClips>1</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Technic</vt:lpstr>
      <vt:lpstr>Slide 1</vt:lpstr>
      <vt:lpstr>Before you watch the Volume I...</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Home</dc:creator>
  <cp:lastModifiedBy>VLK</cp:lastModifiedBy>
  <cp:revision>27</cp:revision>
  <dcterms:created xsi:type="dcterms:W3CDTF">2011-07-29T17:55:19Z</dcterms:created>
  <dcterms:modified xsi:type="dcterms:W3CDTF">2011-07-30T21:18:58Z</dcterms:modified>
</cp:coreProperties>
</file>